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5143500" type="screen16x9"/>
  <p:notesSz cx="6858000" cy="9144000"/>
  <p:embeddedFontLst>
    <p:embeddedFont>
      <p:font typeface="Amatic SC" panose="00000500000000000000" pitchFamily="2" charset="-79"/>
      <p:regular r:id="rId11"/>
      <p:bold r:id="rId12"/>
    </p:embeddedFont>
    <p:embeddedFont>
      <p:font typeface="Playfair Display" panose="020B0604020202020204" pitchFamily="2" charset="0"/>
      <p:regular r:id="rId13"/>
      <p:bold r:id="rId14"/>
      <p:italic r:id="rId15"/>
      <p:boldItalic r:id="rId16"/>
    </p:embeddedFont>
    <p:embeddedFont>
      <p:font typeface="Source Code Pro" panose="020B0604020202020204" pitchFamily="49" charset="0"/>
      <p:regular r:id="rId17"/>
      <p:bold r:id="rId18"/>
      <p:italic r:id="rId19"/>
      <p:boldItalic r:id="rId20"/>
    </p:embeddedFont>
    <p:embeddedFont>
      <p:font typeface="Spectral" panose="020B0604020202020204" charset="0"/>
      <p:regular r:id="rId21"/>
      <p:bold r:id="rId22"/>
      <p:italic r:id="rId23"/>
      <p:boldItalic r:id="rId24"/>
    </p:embeddedFont>
    <p:embeddedFont>
      <p:font typeface="Spectral Medium" panose="020B060402020202020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F16AC46-B5CD-4395-A519-90F98D647AEE}">
  <a:tblStyle styleId="{8F16AC46-B5CD-4395-A519-90F98D647AE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1" d="100"/>
          <a:sy n="71" d="100"/>
        </p:scale>
        <p:origin x="891" y="49"/>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font" Target="fonts/font18.fntdata"/><Relationship Id="rId10" Type="http://schemas.openxmlformats.org/officeDocument/2006/relationships/notesMaster" Target="notesMasters/notesMaster1.xml"/><Relationship Id="rId19" Type="http://schemas.openxmlformats.org/officeDocument/2006/relationships/font" Target="fonts/font9.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font" Target="fonts/font17.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gfde91fde61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gfde91fde61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142eb197a2d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142eb197a2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142eb197a2d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142eb197a2d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142eb197a2d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142eb197a2d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142eb197a2d_0_3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142eb197a2d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142eb197a2d_0_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142eb197a2d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42eb197a2d_0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42eb197a2d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142eb197a2d_0_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142eb197a2d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a:endParaRPr/>
          </a:p>
        </p:txBody>
      </p:sp>
      <p:sp>
        <p:nvSpPr>
          <p:cNvPr id="12" name="Google Shape;12;p2"/>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rmAutofit/>
          </a:bodyPr>
          <a:lstStyle>
            <a:lvl1pPr lvl="0" algn="ctr">
              <a:lnSpc>
                <a:spcPct val="100000"/>
              </a:lnSpc>
              <a:spcBef>
                <a:spcPts val="0"/>
              </a:spcBef>
              <a:spcAft>
                <a:spcPts val="0"/>
              </a:spcAft>
              <a:buClr>
                <a:schemeClr val="accent1"/>
              </a:buClr>
              <a:buSzPts val="2100"/>
              <a:buNone/>
              <a:defRPr sz="2100" b="1">
                <a:solidFill>
                  <a:schemeClr val="accent1"/>
                </a:solidFill>
              </a:defRPr>
            </a:lvl1pPr>
            <a:lvl2pPr lvl="1" algn="ctr">
              <a:lnSpc>
                <a:spcPct val="100000"/>
              </a:lnSpc>
              <a:spcBef>
                <a:spcPts val="0"/>
              </a:spcBef>
              <a:spcAft>
                <a:spcPts val="0"/>
              </a:spcAft>
              <a:buClr>
                <a:schemeClr val="accent1"/>
              </a:buClr>
              <a:buSzPts val="2100"/>
              <a:buNone/>
              <a:defRPr sz="2100" b="1">
                <a:solidFill>
                  <a:schemeClr val="accent1"/>
                </a:solidFill>
              </a:defRPr>
            </a:lvl2pPr>
            <a:lvl3pPr lvl="2" algn="ctr">
              <a:lnSpc>
                <a:spcPct val="100000"/>
              </a:lnSpc>
              <a:spcBef>
                <a:spcPts val="0"/>
              </a:spcBef>
              <a:spcAft>
                <a:spcPts val="0"/>
              </a:spcAft>
              <a:buClr>
                <a:schemeClr val="accent1"/>
              </a:buClr>
              <a:buSzPts val="2100"/>
              <a:buNone/>
              <a:defRPr sz="2100" b="1">
                <a:solidFill>
                  <a:schemeClr val="accent1"/>
                </a:solidFill>
              </a:defRPr>
            </a:lvl3pPr>
            <a:lvl4pPr lvl="3" algn="ctr">
              <a:lnSpc>
                <a:spcPct val="100000"/>
              </a:lnSpc>
              <a:spcBef>
                <a:spcPts val="0"/>
              </a:spcBef>
              <a:spcAft>
                <a:spcPts val="0"/>
              </a:spcAft>
              <a:buClr>
                <a:schemeClr val="accent1"/>
              </a:buClr>
              <a:buSzPts val="2100"/>
              <a:buNone/>
              <a:defRPr sz="2100" b="1">
                <a:solidFill>
                  <a:schemeClr val="accent1"/>
                </a:solidFill>
              </a:defRPr>
            </a:lvl4pPr>
            <a:lvl5pPr lvl="4" algn="ctr">
              <a:lnSpc>
                <a:spcPct val="100000"/>
              </a:lnSpc>
              <a:spcBef>
                <a:spcPts val="0"/>
              </a:spcBef>
              <a:spcAft>
                <a:spcPts val="0"/>
              </a:spcAft>
              <a:buClr>
                <a:schemeClr val="accent1"/>
              </a:buClr>
              <a:buSzPts val="2100"/>
              <a:buNone/>
              <a:defRPr sz="2100" b="1">
                <a:solidFill>
                  <a:schemeClr val="accent1"/>
                </a:solidFill>
              </a:defRPr>
            </a:lvl5pPr>
            <a:lvl6pPr lvl="5" algn="ctr">
              <a:lnSpc>
                <a:spcPct val="100000"/>
              </a:lnSpc>
              <a:spcBef>
                <a:spcPts val="0"/>
              </a:spcBef>
              <a:spcAft>
                <a:spcPts val="0"/>
              </a:spcAft>
              <a:buClr>
                <a:schemeClr val="accent1"/>
              </a:buClr>
              <a:buSzPts val="2100"/>
              <a:buNone/>
              <a:defRPr sz="2100" b="1">
                <a:solidFill>
                  <a:schemeClr val="accent1"/>
                </a:solidFill>
              </a:defRPr>
            </a:lvl6pPr>
            <a:lvl7pPr lvl="6" algn="ctr">
              <a:lnSpc>
                <a:spcPct val="100000"/>
              </a:lnSpc>
              <a:spcBef>
                <a:spcPts val="0"/>
              </a:spcBef>
              <a:spcAft>
                <a:spcPts val="0"/>
              </a:spcAft>
              <a:buClr>
                <a:schemeClr val="accent1"/>
              </a:buClr>
              <a:buSzPts val="2100"/>
              <a:buNone/>
              <a:defRPr sz="2100" b="1">
                <a:solidFill>
                  <a:schemeClr val="accent1"/>
                </a:solidFill>
              </a:defRPr>
            </a:lvl7pPr>
            <a:lvl8pPr lvl="7" algn="ctr">
              <a:lnSpc>
                <a:spcPct val="100000"/>
              </a:lnSpc>
              <a:spcBef>
                <a:spcPts val="0"/>
              </a:spcBef>
              <a:spcAft>
                <a:spcPts val="0"/>
              </a:spcAft>
              <a:buClr>
                <a:schemeClr val="accent1"/>
              </a:buClr>
              <a:buSzPts val="2100"/>
              <a:buNone/>
              <a:defRPr sz="2100" b="1">
                <a:solidFill>
                  <a:schemeClr val="accent1"/>
                </a:solidFill>
              </a:defRPr>
            </a:lvl8pPr>
            <a:lvl9pPr lvl="8" algn="ctr">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19" name="Google Shape;19;p4"/>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5"/>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a:endParaRPr/>
          </a:p>
        </p:txBody>
      </p:sp>
      <p:sp>
        <p:nvSpPr>
          <p:cNvPr id="31" name="Google Shape;31;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8" name="Google Shape;38;p9"/>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39" name="Google Shape;39;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40" name="Google Shape;40;p9"/>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1" name="Google Shape;41;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accent1"/>
              </a:buClr>
              <a:buSzPts val="1800"/>
              <a:buChar char="●"/>
              <a:defRPr>
                <a:solidFill>
                  <a:schemeClr val="accent1"/>
                </a:solidFill>
                <a:highlight>
                  <a:schemeClr val="lt1"/>
                </a:highlight>
              </a:defRPr>
            </a:lvl1pPr>
            <a:lvl2pPr marL="914400" lvl="1" indent="-317500">
              <a:spcBef>
                <a:spcPts val="0"/>
              </a:spcBef>
              <a:spcAft>
                <a:spcPts val="0"/>
              </a:spcAft>
              <a:buClr>
                <a:schemeClr val="accent1"/>
              </a:buClr>
              <a:buSzPts val="1400"/>
              <a:buChar char="○"/>
              <a:defRPr>
                <a:solidFill>
                  <a:schemeClr val="accent1"/>
                </a:solidFill>
                <a:highlight>
                  <a:schemeClr val="lt1"/>
                </a:highlight>
              </a:defRPr>
            </a:lvl2pPr>
            <a:lvl3pPr marL="1371600" lvl="2" indent="-317500">
              <a:spcBef>
                <a:spcPts val="0"/>
              </a:spcBef>
              <a:spcAft>
                <a:spcPts val="0"/>
              </a:spcAft>
              <a:buClr>
                <a:schemeClr val="accent1"/>
              </a:buClr>
              <a:buSzPts val="1400"/>
              <a:buChar char="■"/>
              <a:defRPr>
                <a:solidFill>
                  <a:schemeClr val="accent1"/>
                </a:solidFill>
                <a:highlight>
                  <a:schemeClr val="lt1"/>
                </a:highlight>
              </a:defRPr>
            </a:lvl3pPr>
            <a:lvl4pPr marL="1828800" lvl="3" indent="-317500">
              <a:spcBef>
                <a:spcPts val="0"/>
              </a:spcBef>
              <a:spcAft>
                <a:spcPts val="0"/>
              </a:spcAft>
              <a:buClr>
                <a:schemeClr val="accent1"/>
              </a:buClr>
              <a:buSzPts val="1400"/>
              <a:buChar char="●"/>
              <a:defRPr>
                <a:solidFill>
                  <a:schemeClr val="accent1"/>
                </a:solidFill>
                <a:highlight>
                  <a:schemeClr val="lt1"/>
                </a:highlight>
              </a:defRPr>
            </a:lvl4pPr>
            <a:lvl5pPr marL="2286000" lvl="4" indent="-317500">
              <a:spcBef>
                <a:spcPts val="0"/>
              </a:spcBef>
              <a:spcAft>
                <a:spcPts val="0"/>
              </a:spcAft>
              <a:buClr>
                <a:schemeClr val="accent1"/>
              </a:buClr>
              <a:buSzPts val="1400"/>
              <a:buChar char="○"/>
              <a:defRPr>
                <a:solidFill>
                  <a:schemeClr val="accent1"/>
                </a:solidFill>
                <a:highlight>
                  <a:schemeClr val="lt1"/>
                </a:highlight>
              </a:defRPr>
            </a:lvl5pPr>
            <a:lvl6pPr marL="2743200" lvl="5" indent="-317500">
              <a:spcBef>
                <a:spcPts val="0"/>
              </a:spcBef>
              <a:spcAft>
                <a:spcPts val="0"/>
              </a:spcAft>
              <a:buClr>
                <a:schemeClr val="accent1"/>
              </a:buClr>
              <a:buSzPts val="1400"/>
              <a:buChar char="■"/>
              <a:defRPr>
                <a:solidFill>
                  <a:schemeClr val="accent1"/>
                </a:solidFill>
                <a:highlight>
                  <a:schemeClr val="lt1"/>
                </a:highlight>
              </a:defRPr>
            </a:lvl6pPr>
            <a:lvl7pPr marL="3200400" lvl="6" indent="-317500">
              <a:spcBef>
                <a:spcPts val="0"/>
              </a:spcBef>
              <a:spcAft>
                <a:spcPts val="0"/>
              </a:spcAft>
              <a:buClr>
                <a:schemeClr val="accent1"/>
              </a:buClr>
              <a:buSzPts val="1400"/>
              <a:buChar char="●"/>
              <a:defRPr>
                <a:solidFill>
                  <a:schemeClr val="accent1"/>
                </a:solidFill>
                <a:highlight>
                  <a:schemeClr val="lt1"/>
                </a:highlight>
              </a:defRPr>
            </a:lvl7pPr>
            <a:lvl8pPr marL="3657600" lvl="7" indent="-317500">
              <a:spcBef>
                <a:spcPts val="0"/>
              </a:spcBef>
              <a:spcAft>
                <a:spcPts val="0"/>
              </a:spcAft>
              <a:buClr>
                <a:schemeClr val="accent1"/>
              </a:buClr>
              <a:buSzPts val="1400"/>
              <a:buChar char="○"/>
              <a:defRPr>
                <a:solidFill>
                  <a:schemeClr val="accent1"/>
                </a:solidFill>
                <a:highlight>
                  <a:schemeClr val="lt1"/>
                </a:highlight>
              </a:defRPr>
            </a:lvl8pPr>
            <a:lvl9pPr marL="4114800" lvl="8" indent="-317500">
              <a:spcBef>
                <a:spcPts val="0"/>
              </a:spcBef>
              <a:spcAft>
                <a:spcPts val="0"/>
              </a:spcAft>
              <a:buClr>
                <a:schemeClr val="accent1"/>
              </a:buClr>
              <a:buSzPts val="1400"/>
              <a:buChar char="■"/>
              <a:defRPr>
                <a:solidFill>
                  <a:schemeClr val="accent1"/>
                </a:solidFill>
                <a:highlight>
                  <a:schemeClr val="lt1"/>
                </a:highlight>
              </a:defRPr>
            </a:lvl9pPr>
          </a:lstStyle>
          <a:p>
            <a:endParaRPr/>
          </a:p>
        </p:txBody>
      </p:sp>
      <p:sp>
        <p:nvSpPr>
          <p:cNvPr id="42" name="Google Shape;42;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45" name="Google Shape;45;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a:spcBef>
                <a:spcPts val="0"/>
              </a:spcBef>
              <a:spcAft>
                <a:spcPts val="0"/>
              </a:spcAft>
              <a:buClr>
                <a:schemeClr val="accent1"/>
              </a:buClr>
              <a:buSzPts val="1400"/>
              <a:buChar char="○"/>
              <a:defRPr>
                <a:solidFill>
                  <a:schemeClr val="accent1"/>
                </a:solidFill>
                <a:highlight>
                  <a:schemeClr val="dk1"/>
                </a:highlight>
              </a:defRPr>
            </a:lvl2pPr>
            <a:lvl3pPr marL="1371600" lvl="2" indent="-317500" algn="ctr">
              <a:spcBef>
                <a:spcPts val="0"/>
              </a:spcBef>
              <a:spcAft>
                <a:spcPts val="0"/>
              </a:spcAft>
              <a:buClr>
                <a:schemeClr val="accent1"/>
              </a:buClr>
              <a:buSzPts val="1400"/>
              <a:buChar char="■"/>
              <a:defRPr>
                <a:solidFill>
                  <a:schemeClr val="accent1"/>
                </a:solidFill>
                <a:highlight>
                  <a:schemeClr val="dk1"/>
                </a:highlight>
              </a:defRPr>
            </a:lvl3pPr>
            <a:lvl4pPr marL="1828800" lvl="3" indent="-317500" algn="ctr">
              <a:spcBef>
                <a:spcPts val="0"/>
              </a:spcBef>
              <a:spcAft>
                <a:spcPts val="0"/>
              </a:spcAft>
              <a:buClr>
                <a:schemeClr val="accent1"/>
              </a:buClr>
              <a:buSzPts val="1400"/>
              <a:buChar char="●"/>
              <a:defRPr>
                <a:solidFill>
                  <a:schemeClr val="accent1"/>
                </a:solidFill>
                <a:highlight>
                  <a:schemeClr val="dk1"/>
                </a:highlight>
              </a:defRPr>
            </a:lvl4pPr>
            <a:lvl5pPr marL="2286000" lvl="4" indent="-317500" algn="ctr">
              <a:spcBef>
                <a:spcPts val="0"/>
              </a:spcBef>
              <a:spcAft>
                <a:spcPts val="0"/>
              </a:spcAft>
              <a:buClr>
                <a:schemeClr val="accent1"/>
              </a:buClr>
              <a:buSzPts val="1400"/>
              <a:buChar char="○"/>
              <a:defRPr>
                <a:solidFill>
                  <a:schemeClr val="accent1"/>
                </a:solidFill>
                <a:highlight>
                  <a:schemeClr val="dk1"/>
                </a:highlight>
              </a:defRPr>
            </a:lvl5pPr>
            <a:lvl6pPr marL="2743200" lvl="5" indent="-317500" algn="ctr">
              <a:spcBef>
                <a:spcPts val="0"/>
              </a:spcBef>
              <a:spcAft>
                <a:spcPts val="0"/>
              </a:spcAft>
              <a:buClr>
                <a:schemeClr val="accent1"/>
              </a:buClr>
              <a:buSzPts val="1400"/>
              <a:buChar char="■"/>
              <a:defRPr>
                <a:solidFill>
                  <a:schemeClr val="accent1"/>
                </a:solidFill>
                <a:highlight>
                  <a:schemeClr val="dk1"/>
                </a:highlight>
              </a:defRPr>
            </a:lvl6pPr>
            <a:lvl7pPr marL="3200400" lvl="6" indent="-317500" algn="ctr">
              <a:spcBef>
                <a:spcPts val="0"/>
              </a:spcBef>
              <a:spcAft>
                <a:spcPts val="0"/>
              </a:spcAft>
              <a:buClr>
                <a:schemeClr val="accent1"/>
              </a:buClr>
              <a:buSzPts val="1400"/>
              <a:buChar char="●"/>
              <a:defRPr>
                <a:solidFill>
                  <a:schemeClr val="accent1"/>
                </a:solidFill>
                <a:highlight>
                  <a:schemeClr val="dk1"/>
                </a:highlight>
              </a:defRPr>
            </a:lvl7pPr>
            <a:lvl8pPr marL="3657600" lvl="7" indent="-317500" algn="ctr">
              <a:spcBef>
                <a:spcPts val="0"/>
              </a:spcBef>
              <a:spcAft>
                <a:spcPts val="0"/>
              </a:spcAft>
              <a:buClr>
                <a:schemeClr val="accent1"/>
              </a:buClr>
              <a:buSzPts val="1400"/>
              <a:buChar char="○"/>
              <a:defRPr>
                <a:solidFill>
                  <a:schemeClr val="accent1"/>
                </a:solidFill>
                <a:highlight>
                  <a:schemeClr val="dk1"/>
                </a:highlight>
              </a:defRPr>
            </a:lvl8pPr>
            <a:lvl9pPr marL="4114800" lvl="8" indent="-317500" algn="ctr">
              <a:spcBef>
                <a:spcPts val="0"/>
              </a:spcBef>
              <a:spcAft>
                <a:spcPts val="0"/>
              </a:spcAft>
              <a:buClr>
                <a:schemeClr val="accent1"/>
              </a:buClr>
              <a:buSzPts val="1400"/>
              <a:buChar char="■"/>
              <a:defRPr>
                <a:solidFill>
                  <a:schemeClr val="accent1"/>
                </a:solidFill>
                <a:highlight>
                  <a:schemeClr val="dk1"/>
                </a:highlight>
              </a:defRPr>
            </a:lvl9pPr>
          </a:lstStyle>
          <a:p>
            <a:endParaRPr/>
          </a:p>
        </p:txBody>
      </p:sp>
      <p:sp>
        <p:nvSpPr>
          <p:cNvPr id="49" name="Google Shape;4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7" name="Google Shape;7;p1"/>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13"/>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HOLY SCATTERGORIES </a:t>
            </a:r>
            <a:endParaRPr>
              <a:latin typeface="Playfair Display"/>
              <a:ea typeface="Playfair Display"/>
              <a:cs typeface="Playfair Display"/>
              <a:sym typeface="Playfair Display"/>
            </a:endParaRPr>
          </a:p>
        </p:txBody>
      </p:sp>
      <p:pic>
        <p:nvPicPr>
          <p:cNvPr id="57" name="Google Shape;57;p13"/>
          <p:cNvPicPr preferRelativeResize="0"/>
          <p:nvPr/>
        </p:nvPicPr>
        <p:blipFill>
          <a:blip r:embed="rId3">
            <a:alphaModFix/>
          </a:blip>
          <a:stretch>
            <a:fillRect/>
          </a:stretch>
        </p:blipFill>
        <p:spPr>
          <a:xfrm flipH="1">
            <a:off x="985000" y="292850"/>
            <a:ext cx="600772" cy="801000"/>
          </a:xfrm>
          <a:prstGeom prst="rect">
            <a:avLst/>
          </a:prstGeom>
          <a:noFill/>
          <a:ln>
            <a:noFill/>
          </a:ln>
        </p:spPr>
      </p:pic>
      <p:pic>
        <p:nvPicPr>
          <p:cNvPr id="58" name="Google Shape;58;p13"/>
          <p:cNvPicPr preferRelativeResize="0"/>
          <p:nvPr/>
        </p:nvPicPr>
        <p:blipFill>
          <a:blip r:embed="rId3">
            <a:alphaModFix/>
          </a:blip>
          <a:stretch>
            <a:fillRect/>
          </a:stretch>
        </p:blipFill>
        <p:spPr>
          <a:xfrm flipH="1">
            <a:off x="7506600" y="224125"/>
            <a:ext cx="600772" cy="801000"/>
          </a:xfrm>
          <a:prstGeom prst="rect">
            <a:avLst/>
          </a:prstGeom>
          <a:noFill/>
          <a:ln>
            <a:noFill/>
          </a:ln>
        </p:spPr>
      </p:pic>
      <p:graphicFrame>
        <p:nvGraphicFramePr>
          <p:cNvPr id="59" name="Google Shape;59;p13"/>
          <p:cNvGraphicFramePr/>
          <p:nvPr/>
        </p:nvGraphicFramePr>
        <p:xfrm>
          <a:off x="674188" y="1491975"/>
          <a:ext cx="7795625" cy="3115400"/>
        </p:xfrm>
        <a:graphic>
          <a:graphicData uri="http://schemas.openxmlformats.org/drawingml/2006/table">
            <a:tbl>
              <a:tblPr>
                <a:noFill/>
                <a:tableStyleId>{8F16AC46-B5CD-4395-A519-90F98D647AEE}</a:tableStyleId>
              </a:tblPr>
              <a:tblGrid>
                <a:gridCol w="1559125">
                  <a:extLst>
                    <a:ext uri="{9D8B030D-6E8A-4147-A177-3AD203B41FA5}">
                      <a16:colId xmlns:a16="http://schemas.microsoft.com/office/drawing/2014/main" val="20000"/>
                    </a:ext>
                  </a:extLst>
                </a:gridCol>
                <a:gridCol w="1559125">
                  <a:extLst>
                    <a:ext uri="{9D8B030D-6E8A-4147-A177-3AD203B41FA5}">
                      <a16:colId xmlns:a16="http://schemas.microsoft.com/office/drawing/2014/main" val="20001"/>
                    </a:ext>
                  </a:extLst>
                </a:gridCol>
                <a:gridCol w="1559125">
                  <a:extLst>
                    <a:ext uri="{9D8B030D-6E8A-4147-A177-3AD203B41FA5}">
                      <a16:colId xmlns:a16="http://schemas.microsoft.com/office/drawing/2014/main" val="20002"/>
                    </a:ext>
                  </a:extLst>
                </a:gridCol>
                <a:gridCol w="1559125">
                  <a:extLst>
                    <a:ext uri="{9D8B030D-6E8A-4147-A177-3AD203B41FA5}">
                      <a16:colId xmlns:a16="http://schemas.microsoft.com/office/drawing/2014/main" val="20003"/>
                    </a:ext>
                  </a:extLst>
                </a:gridCol>
                <a:gridCol w="1559125">
                  <a:extLst>
                    <a:ext uri="{9D8B030D-6E8A-4147-A177-3AD203B41FA5}">
                      <a16:colId xmlns:a16="http://schemas.microsoft.com/office/drawing/2014/main" val="20004"/>
                    </a:ext>
                  </a:extLst>
                </a:gridCol>
              </a:tblGrid>
              <a:tr h="718575">
                <a:tc>
                  <a:txBody>
                    <a:bodyPr/>
                    <a:lstStyle/>
                    <a:p>
                      <a:pPr marL="0" lvl="0" indent="0" algn="ctr" rtl="0">
                        <a:spcBef>
                          <a:spcPts val="0"/>
                        </a:spcBef>
                        <a:spcAft>
                          <a:spcPts val="0"/>
                        </a:spcAft>
                        <a:buNone/>
                      </a:pPr>
                      <a:r>
                        <a:rPr lang="en" sz="1700">
                          <a:latin typeface="Spectral Medium"/>
                          <a:ea typeface="Spectral Medium"/>
                          <a:cs typeface="Spectral Medium"/>
                          <a:sym typeface="Spectral Medium"/>
                        </a:rPr>
                        <a:t>HEARING</a:t>
                      </a:r>
                      <a:endParaRPr sz="1700">
                        <a:latin typeface="Spectral Medium"/>
                        <a:ea typeface="Spectral Medium"/>
                        <a:cs typeface="Spectral Medium"/>
                        <a:sym typeface="Spectral Medium"/>
                      </a:endParaRPr>
                    </a:p>
                  </a:txBody>
                  <a:tcPr marL="91425" marR="91425" marT="91425" marB="91425"/>
                </a:tc>
                <a:tc>
                  <a:txBody>
                    <a:bodyPr/>
                    <a:lstStyle/>
                    <a:p>
                      <a:pPr marL="0" lvl="0" indent="0" algn="ctr" rtl="0">
                        <a:spcBef>
                          <a:spcPts val="0"/>
                        </a:spcBef>
                        <a:spcAft>
                          <a:spcPts val="0"/>
                        </a:spcAft>
                        <a:buNone/>
                      </a:pPr>
                      <a:r>
                        <a:rPr lang="en" sz="1700">
                          <a:latin typeface="Spectral Medium"/>
                          <a:ea typeface="Spectral Medium"/>
                          <a:cs typeface="Spectral Medium"/>
                          <a:sym typeface="Spectral Medium"/>
                        </a:rPr>
                        <a:t>SIGHT</a:t>
                      </a:r>
                      <a:endParaRPr sz="1700">
                        <a:latin typeface="Spectral Medium"/>
                        <a:ea typeface="Spectral Medium"/>
                        <a:cs typeface="Spectral Medium"/>
                        <a:sym typeface="Spectral Medium"/>
                      </a:endParaRPr>
                    </a:p>
                  </a:txBody>
                  <a:tcPr marL="91425" marR="91425" marT="91425" marB="91425"/>
                </a:tc>
                <a:tc>
                  <a:txBody>
                    <a:bodyPr/>
                    <a:lstStyle/>
                    <a:p>
                      <a:pPr marL="0" lvl="0" indent="0" algn="ctr" rtl="0">
                        <a:spcBef>
                          <a:spcPts val="0"/>
                        </a:spcBef>
                        <a:spcAft>
                          <a:spcPts val="0"/>
                        </a:spcAft>
                        <a:buNone/>
                      </a:pPr>
                      <a:r>
                        <a:rPr lang="en" sz="1700">
                          <a:latin typeface="Spectral Medium"/>
                          <a:ea typeface="Spectral Medium"/>
                          <a:cs typeface="Spectral Medium"/>
                          <a:sym typeface="Spectral Medium"/>
                        </a:rPr>
                        <a:t>TOUCH</a:t>
                      </a:r>
                      <a:endParaRPr/>
                    </a:p>
                  </a:txBody>
                  <a:tcPr marL="91425" marR="91425" marT="91425" marB="91425"/>
                </a:tc>
                <a:tc>
                  <a:txBody>
                    <a:bodyPr/>
                    <a:lstStyle/>
                    <a:p>
                      <a:pPr marL="0" lvl="0" indent="0" algn="ctr" rtl="0">
                        <a:spcBef>
                          <a:spcPts val="0"/>
                        </a:spcBef>
                        <a:spcAft>
                          <a:spcPts val="0"/>
                        </a:spcAft>
                        <a:buNone/>
                      </a:pPr>
                      <a:r>
                        <a:rPr lang="en" sz="1700">
                          <a:latin typeface="Spectral Medium"/>
                          <a:ea typeface="Spectral Medium"/>
                          <a:cs typeface="Spectral Medium"/>
                          <a:sym typeface="Spectral Medium"/>
                        </a:rPr>
                        <a:t>TASTE</a:t>
                      </a:r>
                      <a:endParaRPr/>
                    </a:p>
                  </a:txBody>
                  <a:tcPr marL="91425" marR="91425" marT="91425" marB="91425"/>
                </a:tc>
                <a:tc>
                  <a:txBody>
                    <a:bodyPr/>
                    <a:lstStyle/>
                    <a:p>
                      <a:pPr marL="0" lvl="0" indent="0" algn="ctr" rtl="0">
                        <a:spcBef>
                          <a:spcPts val="0"/>
                        </a:spcBef>
                        <a:spcAft>
                          <a:spcPts val="0"/>
                        </a:spcAft>
                        <a:buNone/>
                      </a:pPr>
                      <a:r>
                        <a:rPr lang="en" sz="1700">
                          <a:latin typeface="Spectral Medium"/>
                          <a:ea typeface="Spectral Medium"/>
                          <a:cs typeface="Spectral Medium"/>
                          <a:sym typeface="Spectral Medium"/>
                        </a:rPr>
                        <a:t>SMELL</a:t>
                      </a:r>
                      <a:endParaRPr/>
                    </a:p>
                  </a:txBody>
                  <a:tcPr marL="91425" marR="91425" marT="91425" marB="91425"/>
                </a:tc>
                <a:extLst>
                  <a:ext uri="{0D108BD9-81ED-4DB2-BD59-A6C34878D82A}">
                    <a16:rowId xmlns:a16="http://schemas.microsoft.com/office/drawing/2014/main" val="10000"/>
                  </a:ext>
                </a:extLst>
              </a:tr>
              <a:tr h="2396825">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a:spLocks noGrp="1"/>
          </p:cNvSpPr>
          <p:nvPr>
            <p:ph type="title"/>
          </p:nvPr>
        </p:nvSpPr>
        <p:spPr>
          <a:xfrm>
            <a:off x="311700" y="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Prayer For Peace </a:t>
            </a:r>
            <a:endParaRPr/>
          </a:p>
        </p:txBody>
      </p:sp>
      <p:sp>
        <p:nvSpPr>
          <p:cNvPr id="65" name="Google Shape;65;p14"/>
          <p:cNvSpPr txBox="1">
            <a:spLocks noGrp="1"/>
          </p:cNvSpPr>
          <p:nvPr>
            <p:ph type="body" idx="1"/>
          </p:nvPr>
        </p:nvSpPr>
        <p:spPr>
          <a:xfrm>
            <a:off x="162775" y="618475"/>
            <a:ext cx="7890300" cy="42501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5594" b="1">
                <a:solidFill>
                  <a:srgbClr val="000000"/>
                </a:solidFill>
                <a:latin typeface="Spectral"/>
                <a:ea typeface="Spectral"/>
                <a:cs typeface="Spectral"/>
                <a:sym typeface="Spectral"/>
              </a:rPr>
              <a:t>PRIEST</a:t>
            </a:r>
            <a:r>
              <a:rPr lang="en" sz="5594">
                <a:solidFill>
                  <a:srgbClr val="000000"/>
                </a:solidFill>
                <a:latin typeface="Spectral Medium"/>
                <a:ea typeface="Spectral Medium"/>
                <a:cs typeface="Spectral Medium"/>
                <a:sym typeface="Spectral Medium"/>
              </a:rPr>
              <a:t>:</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Remember, O Lord, the peace of Thine One, Only, Holy,</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Catholic and Apostolic Church.</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b="1">
                <a:solidFill>
                  <a:srgbClr val="000000"/>
                </a:solidFill>
                <a:latin typeface="Spectral"/>
                <a:ea typeface="Spectral"/>
                <a:cs typeface="Spectral"/>
                <a:sym typeface="Spectral"/>
              </a:rPr>
              <a:t>DEACON</a:t>
            </a:r>
            <a:r>
              <a:rPr lang="en" sz="5594">
                <a:solidFill>
                  <a:srgbClr val="000000"/>
                </a:solidFill>
                <a:latin typeface="Spectral Medium"/>
                <a:ea typeface="Spectral Medium"/>
                <a:cs typeface="Spectral Medium"/>
                <a:sym typeface="Spectral Medium"/>
              </a:rPr>
              <a:t>:</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Pray for the peace of the One, Holy, Catholic and Apostolic,</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Orthodox Church of God.</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b="1">
                <a:solidFill>
                  <a:srgbClr val="000000"/>
                </a:solidFill>
                <a:latin typeface="Spectral"/>
                <a:ea typeface="Spectral"/>
                <a:cs typeface="Spectral"/>
                <a:sym typeface="Spectral"/>
              </a:rPr>
              <a:t>CONGREGATION</a:t>
            </a:r>
            <a:r>
              <a:rPr lang="en" sz="5594">
                <a:solidFill>
                  <a:srgbClr val="000000"/>
                </a:solidFill>
                <a:latin typeface="Spectral Medium"/>
                <a:ea typeface="Spectral Medium"/>
                <a:cs typeface="Spectral Medium"/>
                <a:sym typeface="Spectral Medium"/>
              </a:rPr>
              <a:t>:</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Lord have mercy.</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b="1">
                <a:solidFill>
                  <a:srgbClr val="000000"/>
                </a:solidFill>
                <a:latin typeface="Spectral"/>
                <a:ea typeface="Spectral"/>
                <a:cs typeface="Spectral"/>
                <a:sym typeface="Spectral"/>
              </a:rPr>
              <a:t>PRIEST</a:t>
            </a:r>
            <a:r>
              <a:rPr lang="en" sz="5594">
                <a:solidFill>
                  <a:srgbClr val="000000"/>
                </a:solidFill>
                <a:latin typeface="Spectral Medium"/>
                <a:ea typeface="Spectral Medium"/>
                <a:cs typeface="Spectral Medium"/>
                <a:sym typeface="Spectral Medium"/>
              </a:rPr>
              <a:t>:</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This,which Thou hast acquired unto Thyself with the precious</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Blood of Thy Christ. Keep Her in peace, with all the Orthodox</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Bishops who are in Her.</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71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2300">
              <a:solidFill>
                <a:srgbClr val="000000"/>
              </a:solidFill>
              <a:latin typeface="Spectral Medium"/>
              <a:ea typeface="Spectral Medium"/>
              <a:cs typeface="Spectral Medium"/>
              <a:sym typeface="Spectral Medium"/>
            </a:endParaRPr>
          </a:p>
          <a:p>
            <a:pPr marL="0" lvl="0" indent="0" algn="l" rtl="0">
              <a:spcBef>
                <a:spcPts val="1200"/>
              </a:spcBef>
              <a:spcAft>
                <a:spcPts val="1200"/>
              </a:spcAft>
              <a:buNone/>
            </a:pPr>
            <a:endParaRPr sz="2300">
              <a:solidFill>
                <a:srgbClr val="000000"/>
              </a:solidFill>
              <a:latin typeface="Spectral Medium"/>
              <a:ea typeface="Spectral Medium"/>
              <a:cs typeface="Spectral Medium"/>
              <a:sym typeface="Spectral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Prayer For the Fathers</a:t>
            </a:r>
            <a:endParaRPr/>
          </a:p>
        </p:txBody>
      </p:sp>
      <p:sp>
        <p:nvSpPr>
          <p:cNvPr id="71" name="Google Shape;71;p15"/>
          <p:cNvSpPr txBox="1">
            <a:spLocks noGrp="1"/>
          </p:cNvSpPr>
          <p:nvPr>
            <p:ph type="body" idx="1"/>
          </p:nvPr>
        </p:nvSpPr>
        <p:spPr>
          <a:xfrm>
            <a:off x="162775" y="733050"/>
            <a:ext cx="7890300" cy="42501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5594" b="1">
                <a:solidFill>
                  <a:srgbClr val="000000"/>
                </a:solidFill>
                <a:latin typeface="Spectral"/>
                <a:ea typeface="Spectral"/>
                <a:cs typeface="Spectral"/>
                <a:sym typeface="Spectral"/>
              </a:rPr>
              <a:t>PRIEST:</a:t>
            </a: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Foremost, remember, O Lord, our blessed and honoured</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father, the archbishop, our patriarch, Abba Tawadros II</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b="1">
                <a:solidFill>
                  <a:srgbClr val="000000"/>
                </a:solidFill>
                <a:latin typeface="Spectral"/>
                <a:ea typeface="Spectral"/>
                <a:cs typeface="Spectral"/>
                <a:sym typeface="Spectral"/>
              </a:rPr>
              <a:t>DEACON:</a:t>
            </a: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Pray for our high priest, Papa Abba Tawadros II Abba ___—Pope and patriarch,</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and archbishop of the great city of Alexandria; and for our</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Orthodox bishops.</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b="1">
                <a:solidFill>
                  <a:srgbClr val="000000"/>
                </a:solidFill>
                <a:latin typeface="Spectral"/>
                <a:ea typeface="Spectral"/>
                <a:cs typeface="Spectral"/>
                <a:sym typeface="Spectral"/>
              </a:rPr>
              <a:t>CONGREGATION: </a:t>
            </a: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Lord have mercy</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5594" b="1">
                <a:solidFill>
                  <a:srgbClr val="000000"/>
                </a:solidFill>
                <a:latin typeface="Spectral"/>
                <a:ea typeface="Spectral"/>
                <a:cs typeface="Spectral"/>
                <a:sym typeface="Spectral"/>
              </a:rPr>
              <a:t>PRIEST: </a:t>
            </a: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r>
              <a:rPr lang="en" sz="5594">
                <a:solidFill>
                  <a:srgbClr val="000000"/>
                </a:solidFill>
                <a:latin typeface="Spectral Medium"/>
                <a:ea typeface="Spectral Medium"/>
                <a:cs typeface="Spectral Medium"/>
                <a:sym typeface="Spectral Medium"/>
              </a:rPr>
              <a:t>And those who rightly divide the word of truth with him, grant them unto Thin Holy Church to shepherd Thy flock in peace. </a:t>
            </a:r>
            <a:endParaRPr sz="55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71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2300">
              <a:solidFill>
                <a:srgbClr val="000000"/>
              </a:solidFill>
              <a:latin typeface="Spectral Medium"/>
              <a:ea typeface="Spectral Medium"/>
              <a:cs typeface="Spectral Medium"/>
              <a:sym typeface="Spectral Medium"/>
            </a:endParaRPr>
          </a:p>
          <a:p>
            <a:pPr marL="0" lvl="0" indent="0" algn="l" rtl="0">
              <a:spcBef>
                <a:spcPts val="1200"/>
              </a:spcBef>
              <a:spcAft>
                <a:spcPts val="1200"/>
              </a:spcAft>
              <a:buNone/>
            </a:pPr>
            <a:endParaRPr sz="2300">
              <a:solidFill>
                <a:srgbClr val="000000"/>
              </a:solidFill>
              <a:latin typeface="Spectral Medium"/>
              <a:ea typeface="Spectral Medium"/>
              <a:cs typeface="Spectral Medium"/>
              <a:sym typeface="Spectral Medium"/>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311700" y="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Prayer For the Priests</a:t>
            </a:r>
            <a:endParaRPr/>
          </a:p>
        </p:txBody>
      </p:sp>
      <p:sp>
        <p:nvSpPr>
          <p:cNvPr id="77" name="Google Shape;77;p16"/>
          <p:cNvSpPr txBox="1">
            <a:spLocks noGrp="1"/>
          </p:cNvSpPr>
          <p:nvPr>
            <p:ph type="body" idx="1"/>
          </p:nvPr>
        </p:nvSpPr>
        <p:spPr>
          <a:xfrm>
            <a:off x="162775" y="733050"/>
            <a:ext cx="7890300" cy="42501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6794" b="1">
                <a:solidFill>
                  <a:srgbClr val="000000"/>
                </a:solidFill>
                <a:latin typeface="Spectral"/>
                <a:ea typeface="Spectral"/>
                <a:cs typeface="Spectral"/>
                <a:sym typeface="Spectral"/>
              </a:rPr>
              <a:t>Priest: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Remember, O Lord, the Orthodox geumens, priests and deacons.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DEACON: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Pray for the hegumens, priests, deacons, subdeacons, and the seven orders of the Church of God.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CONGREGATION: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Lord have mercy.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PRIEST: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And all the servants, all who are in virginity, and the purity of all thy faithful people.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71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2300">
              <a:solidFill>
                <a:srgbClr val="000000"/>
              </a:solidFill>
              <a:latin typeface="Spectral Medium"/>
              <a:ea typeface="Spectral Medium"/>
              <a:cs typeface="Spectral Medium"/>
              <a:sym typeface="Spectral Medium"/>
            </a:endParaRPr>
          </a:p>
          <a:p>
            <a:pPr marL="0" lvl="0" indent="0" algn="l" rtl="0">
              <a:spcBef>
                <a:spcPts val="1200"/>
              </a:spcBef>
              <a:spcAft>
                <a:spcPts val="1200"/>
              </a:spcAft>
              <a:buNone/>
            </a:pPr>
            <a:endParaRPr sz="2300">
              <a:solidFill>
                <a:srgbClr val="000000"/>
              </a:solidFill>
              <a:latin typeface="Spectral Medium"/>
              <a:ea typeface="Spectral Medium"/>
              <a:cs typeface="Spectral Medium"/>
              <a:sym typeface="Spectral Medium"/>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a:spLocks noGrp="1"/>
          </p:cNvSpPr>
          <p:nvPr>
            <p:ph type="title"/>
          </p:nvPr>
        </p:nvSpPr>
        <p:spPr>
          <a:xfrm>
            <a:off x="311700" y="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Prayer For the Place</a:t>
            </a:r>
            <a:endParaRPr/>
          </a:p>
        </p:txBody>
      </p:sp>
      <p:sp>
        <p:nvSpPr>
          <p:cNvPr id="83" name="Google Shape;83;p17"/>
          <p:cNvSpPr txBox="1">
            <a:spLocks noGrp="1"/>
          </p:cNvSpPr>
          <p:nvPr>
            <p:ph type="body" idx="1"/>
          </p:nvPr>
        </p:nvSpPr>
        <p:spPr>
          <a:xfrm>
            <a:off x="162775" y="733050"/>
            <a:ext cx="7890300" cy="42501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6794" b="1">
                <a:solidFill>
                  <a:srgbClr val="000000"/>
                </a:solidFill>
                <a:latin typeface="Spectral"/>
                <a:ea typeface="Spectral"/>
                <a:cs typeface="Spectral"/>
                <a:sym typeface="Spectral"/>
              </a:rPr>
              <a:t>PRIEST: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Remember, O Lord, the safety of this holy place which is Thine, and every place, and every monastery of our Orthodox fathers.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DEACON: </a:t>
            </a:r>
            <a:br>
              <a:rPr lang="en" sz="6794" b="1">
                <a:solidFill>
                  <a:srgbClr val="000000"/>
                </a:solidFill>
                <a:latin typeface="Spectral"/>
                <a:ea typeface="Spectral"/>
                <a:cs typeface="Spectral"/>
                <a:sym typeface="Spectral"/>
              </a:rPr>
            </a:br>
            <a:r>
              <a:rPr lang="en" sz="6794">
                <a:solidFill>
                  <a:srgbClr val="000000"/>
                </a:solidFill>
                <a:latin typeface="Spectral Medium"/>
                <a:ea typeface="Spectral Medium"/>
                <a:cs typeface="Spectral Medium"/>
                <a:sym typeface="Spectral Medium"/>
              </a:rPr>
              <a:t>Pray for the safety of the world and of this city of ours, and of all cities, districts islands and monasteries.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CONGREGATION: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Lord have mercy.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PRIEST: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And those who dwell therein in God’s faith.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71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2300">
              <a:solidFill>
                <a:srgbClr val="000000"/>
              </a:solidFill>
              <a:latin typeface="Spectral Medium"/>
              <a:ea typeface="Spectral Medium"/>
              <a:cs typeface="Spectral Medium"/>
              <a:sym typeface="Spectral Medium"/>
            </a:endParaRPr>
          </a:p>
          <a:p>
            <a:pPr marL="0" lvl="0" indent="0" algn="l" rtl="0">
              <a:spcBef>
                <a:spcPts val="1200"/>
              </a:spcBef>
              <a:spcAft>
                <a:spcPts val="1200"/>
              </a:spcAft>
              <a:buNone/>
            </a:pPr>
            <a:endParaRPr sz="2300">
              <a:solidFill>
                <a:srgbClr val="000000"/>
              </a:solidFill>
              <a:latin typeface="Spectral Medium"/>
              <a:ea typeface="Spectral Medium"/>
              <a:cs typeface="Spectral Medium"/>
              <a:sym typeface="Spectral Medium"/>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Prayer For the Waters</a:t>
            </a:r>
            <a:endParaRPr/>
          </a:p>
        </p:txBody>
      </p:sp>
      <p:sp>
        <p:nvSpPr>
          <p:cNvPr id="89" name="Google Shape;89;p18"/>
          <p:cNvSpPr txBox="1">
            <a:spLocks noGrp="1"/>
          </p:cNvSpPr>
          <p:nvPr>
            <p:ph type="body" idx="1"/>
          </p:nvPr>
        </p:nvSpPr>
        <p:spPr>
          <a:xfrm>
            <a:off x="162775" y="733050"/>
            <a:ext cx="7890300" cy="42501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6794" b="1">
                <a:solidFill>
                  <a:srgbClr val="000000"/>
                </a:solidFill>
                <a:latin typeface="Spectral"/>
                <a:ea typeface="Spectral"/>
                <a:cs typeface="Spectral"/>
                <a:sym typeface="Spectral"/>
              </a:rPr>
              <a:t>PRIEST: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Graciously, accord, O lord: the waters of the river thei year, bless them.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DEACON: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Pray for the rising of the waters of the rivers this year, that Christ our God may bless them and raise them according to their measure; that He may give joy to the face of the earth, sustain us, the sons of men, save the beasts, and forgive us our sins.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CONGREGATION: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Lord have mercy, Lord have mercy. Lord have mercy.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71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2300">
              <a:solidFill>
                <a:srgbClr val="000000"/>
              </a:solidFill>
              <a:latin typeface="Spectral Medium"/>
              <a:ea typeface="Spectral Medium"/>
              <a:cs typeface="Spectral Medium"/>
              <a:sym typeface="Spectral Medium"/>
            </a:endParaRPr>
          </a:p>
          <a:p>
            <a:pPr marL="0" lvl="0" indent="0" algn="l" rtl="0">
              <a:spcBef>
                <a:spcPts val="1200"/>
              </a:spcBef>
              <a:spcAft>
                <a:spcPts val="1200"/>
              </a:spcAft>
              <a:buNone/>
            </a:pPr>
            <a:endParaRPr sz="2300">
              <a:solidFill>
                <a:srgbClr val="000000"/>
              </a:solidFill>
              <a:latin typeface="Spectral Medium"/>
              <a:ea typeface="Spectral Medium"/>
              <a:cs typeface="Spectral Medium"/>
              <a:sym typeface="Spectral Medium"/>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9"/>
          <p:cNvSpPr txBox="1">
            <a:spLocks noGrp="1"/>
          </p:cNvSpPr>
          <p:nvPr>
            <p:ph type="title"/>
          </p:nvPr>
        </p:nvSpPr>
        <p:spPr>
          <a:xfrm>
            <a:off x="311700" y="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Prayer For the Seeds</a:t>
            </a:r>
            <a:endParaRPr/>
          </a:p>
        </p:txBody>
      </p:sp>
      <p:sp>
        <p:nvSpPr>
          <p:cNvPr id="95" name="Google Shape;95;p19"/>
          <p:cNvSpPr txBox="1">
            <a:spLocks noGrp="1"/>
          </p:cNvSpPr>
          <p:nvPr>
            <p:ph type="body" idx="1"/>
          </p:nvPr>
        </p:nvSpPr>
        <p:spPr>
          <a:xfrm>
            <a:off x="162775" y="733050"/>
            <a:ext cx="7890300" cy="42501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6794" b="1">
                <a:solidFill>
                  <a:srgbClr val="000000"/>
                </a:solidFill>
                <a:latin typeface="Spectral"/>
                <a:ea typeface="Spectral"/>
                <a:cs typeface="Spectral"/>
                <a:sym typeface="Spectral"/>
              </a:rPr>
              <a:t>PRIEST</a:t>
            </a:r>
            <a:r>
              <a:rPr lang="en" sz="6794">
                <a:solidFill>
                  <a:srgbClr val="000000"/>
                </a:solidFill>
                <a:latin typeface="Spectral Medium"/>
                <a:ea typeface="Spectral Medium"/>
                <a:cs typeface="Spectral Medium"/>
                <a:sym typeface="Spectral Medium"/>
              </a:rPr>
              <a:t>: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Graciously, accord, O Lord: the seeds, the herbs and the plants of the field this year, bless them.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DEACON: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Pray for the seeds, the herbs, and the plants of the field this year, that Christ our God may bless them to grow and multiply unto perfection with great fruit, have compassion on His creation which His hands have made, and forgive us our sins.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CONGREGATION: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Lord have mercy. Lord have mercy. Lord have mercy.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71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2300">
              <a:solidFill>
                <a:srgbClr val="000000"/>
              </a:solidFill>
              <a:latin typeface="Spectral Medium"/>
              <a:ea typeface="Spectral Medium"/>
              <a:cs typeface="Spectral Medium"/>
              <a:sym typeface="Spectral Medium"/>
            </a:endParaRPr>
          </a:p>
          <a:p>
            <a:pPr marL="0" lvl="0" indent="0" algn="l" rtl="0">
              <a:spcBef>
                <a:spcPts val="1200"/>
              </a:spcBef>
              <a:spcAft>
                <a:spcPts val="1200"/>
              </a:spcAft>
              <a:buNone/>
            </a:pPr>
            <a:endParaRPr sz="2300">
              <a:solidFill>
                <a:srgbClr val="000000"/>
              </a:solidFill>
              <a:latin typeface="Spectral Medium"/>
              <a:ea typeface="Spectral Medium"/>
              <a:cs typeface="Spectral Medium"/>
              <a:sym typeface="Spectral Medium"/>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0"/>
          <p:cNvSpPr txBox="1">
            <a:spLocks noGrp="1"/>
          </p:cNvSpPr>
          <p:nvPr>
            <p:ph type="title"/>
          </p:nvPr>
        </p:nvSpPr>
        <p:spPr>
          <a:xfrm>
            <a:off x="311700" y="0"/>
            <a:ext cx="8520600" cy="8010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latin typeface="Playfair Display"/>
                <a:ea typeface="Playfair Display"/>
                <a:cs typeface="Playfair Display"/>
                <a:sym typeface="Playfair Display"/>
              </a:rPr>
              <a:t>Prayer For the Fruits</a:t>
            </a:r>
            <a:endParaRPr/>
          </a:p>
        </p:txBody>
      </p:sp>
      <p:sp>
        <p:nvSpPr>
          <p:cNvPr id="101" name="Google Shape;101;p20"/>
          <p:cNvSpPr txBox="1">
            <a:spLocks noGrp="1"/>
          </p:cNvSpPr>
          <p:nvPr>
            <p:ph type="body" idx="1"/>
          </p:nvPr>
        </p:nvSpPr>
        <p:spPr>
          <a:xfrm>
            <a:off x="162775" y="733050"/>
            <a:ext cx="7890300" cy="42501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6794" b="1">
                <a:solidFill>
                  <a:srgbClr val="000000"/>
                </a:solidFill>
                <a:latin typeface="Spectral"/>
                <a:ea typeface="Spectral"/>
                <a:cs typeface="Spectral"/>
                <a:sym typeface="Spectral"/>
              </a:rPr>
              <a:t>PRIEST: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Graciously, accord, O lord: the air of heaven and the fruits of the earth this year, bless them.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DEACON: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Pray for the air of heaven, the fruits of the earth, the trees, the vines, and for every fruit-bearing tree in all the world, that Christ our God may bless them, bring them to perfection in peace without harm, and forgive us our sins.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b="1">
                <a:solidFill>
                  <a:srgbClr val="000000"/>
                </a:solidFill>
                <a:latin typeface="Spectral"/>
                <a:ea typeface="Spectral"/>
                <a:cs typeface="Spectral"/>
                <a:sym typeface="Spectral"/>
              </a:rPr>
              <a:t>CONGREGATION: </a:t>
            </a:r>
            <a:endParaRPr sz="6794" b="1">
              <a:solidFill>
                <a:srgbClr val="000000"/>
              </a:solidFill>
              <a:latin typeface="Spectral"/>
              <a:ea typeface="Spectral"/>
              <a:cs typeface="Spectral"/>
              <a:sym typeface="Spectral"/>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Lord have mercy, Lord have mercy. Lord have mercy.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r>
              <a:rPr lang="en" sz="6794">
                <a:solidFill>
                  <a:srgbClr val="000000"/>
                </a:solidFill>
                <a:latin typeface="Spectral Medium"/>
                <a:ea typeface="Spectral Medium"/>
                <a:cs typeface="Spectral Medium"/>
                <a:sym typeface="Spectral Medium"/>
              </a:rPr>
              <a:t> </a:t>
            </a:r>
            <a:endParaRPr sz="67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5594" b="1">
              <a:solidFill>
                <a:srgbClr val="000000"/>
              </a:solidFill>
              <a:latin typeface="Spectral"/>
              <a:ea typeface="Spectral"/>
              <a:cs typeface="Spectral"/>
              <a:sym typeface="Spectral"/>
            </a:endParaRPr>
          </a:p>
          <a:p>
            <a:pPr marL="0" lvl="0" indent="0" algn="l" rtl="0">
              <a:spcBef>
                <a:spcPts val="1200"/>
              </a:spcBef>
              <a:spcAft>
                <a:spcPts val="0"/>
              </a:spcAft>
              <a:buNone/>
            </a:pPr>
            <a:endParaRPr sz="7194">
              <a:solidFill>
                <a:srgbClr val="000000"/>
              </a:solidFill>
              <a:latin typeface="Spectral Medium"/>
              <a:ea typeface="Spectral Medium"/>
              <a:cs typeface="Spectral Medium"/>
              <a:sym typeface="Spectral Medium"/>
            </a:endParaRPr>
          </a:p>
          <a:p>
            <a:pPr marL="0" lvl="0" indent="0" algn="l" rtl="0">
              <a:spcBef>
                <a:spcPts val="1200"/>
              </a:spcBef>
              <a:spcAft>
                <a:spcPts val="0"/>
              </a:spcAft>
              <a:buNone/>
            </a:pPr>
            <a:endParaRPr sz="2300">
              <a:solidFill>
                <a:srgbClr val="000000"/>
              </a:solidFill>
              <a:latin typeface="Spectral Medium"/>
              <a:ea typeface="Spectral Medium"/>
              <a:cs typeface="Spectral Medium"/>
              <a:sym typeface="Spectral Medium"/>
            </a:endParaRPr>
          </a:p>
          <a:p>
            <a:pPr marL="0" lvl="0" indent="0" algn="l" rtl="0">
              <a:spcBef>
                <a:spcPts val="1200"/>
              </a:spcBef>
              <a:spcAft>
                <a:spcPts val="1200"/>
              </a:spcAft>
              <a:buNone/>
            </a:pPr>
            <a:endParaRPr sz="2300">
              <a:solidFill>
                <a:srgbClr val="000000"/>
              </a:solidFill>
              <a:latin typeface="Spectral Medium"/>
              <a:ea typeface="Spectral Medium"/>
              <a:cs typeface="Spectral Medium"/>
              <a:sym typeface="Spectral Medium"/>
            </a:endParaRPr>
          </a:p>
        </p:txBody>
      </p:sp>
    </p:spTree>
  </p:cSld>
  <p:clrMapOvr>
    <a:masterClrMapping/>
  </p:clrMapOvr>
</p:sld>
</file>

<file path=ppt/theme/theme1.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628</Words>
  <Application>Microsoft Office PowerPoint</Application>
  <PresentationFormat>On-screen Show (16:9)</PresentationFormat>
  <Paragraphs>99</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Spectral Medium</vt:lpstr>
      <vt:lpstr>Amatic SC</vt:lpstr>
      <vt:lpstr>Arial</vt:lpstr>
      <vt:lpstr>Source Code Pro</vt:lpstr>
      <vt:lpstr>Spectral</vt:lpstr>
      <vt:lpstr>Playfair Display</vt:lpstr>
      <vt:lpstr>Beach Day</vt:lpstr>
      <vt:lpstr>HOLY SCATTERGORIES </vt:lpstr>
      <vt:lpstr>Prayer For Peace </vt:lpstr>
      <vt:lpstr>Prayer For the Fathers</vt:lpstr>
      <vt:lpstr>Prayer For the Priests</vt:lpstr>
      <vt:lpstr>Prayer For the Place</vt:lpstr>
      <vt:lpstr>Prayer For the Waters</vt:lpstr>
      <vt:lpstr>Prayer For the Seeds</vt:lpstr>
      <vt:lpstr>Prayer For the Fruits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SCATTERGORIES </dc:title>
  <dc:creator>Marina Gobran</dc:creator>
  <cp:lastModifiedBy>Marina Gobran</cp:lastModifiedBy>
  <cp:revision>1</cp:revision>
  <dcterms:modified xsi:type="dcterms:W3CDTF">2022-08-25T16:57:24Z</dcterms:modified>
</cp:coreProperties>
</file>