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443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5E155-473B-478A-B20D-7FE5539A95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D601D6-9445-46DF-98A3-01FECC8D45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835C8-DB57-4C50-B920-D78ABEC0C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94EFA-9DD0-4EA9-9891-B23DC427F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E7CC1-EB90-4DBE-8967-1784AE701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87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09C5E-2113-4759-AD0B-771B6B6EC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65ED1-48C0-48F6-A49E-63B8D4CC1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A18E5-EFFD-4684-B0ED-D0E011DAF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AD3D1-8B06-49C3-A497-7FABBEA3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A82AB1-0E3E-4C84-9530-8341148D0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43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2418-7190-4CE6-AEC3-956DCB098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AA705-DD25-44D5-81AC-BDE32CBE7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B9ADD-D35C-4906-85C6-B79070A92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AE49C-E7A0-40A1-A24F-22CF2DCFC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4C97C-6F9E-4F2A-B2C5-850FAEB5C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72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DF3C5-1CFB-4E5A-B7AE-7DBD9E69C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ED271-143F-41C5-86F4-009CABFBE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E620D1-3F13-4EB7-B3F6-BAD402743B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AEB092-2F4B-44FB-98CD-61E53D0EC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11F4C4-5B9A-487F-AF64-F2FD6285E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3BC306-0CAB-41C8-BB70-2B8AE1532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507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471B8-7180-402E-98C3-EF50E4F5E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6174B-C110-4D3F-BD55-C7D12ADC8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AFCBA1-C20A-4BF8-B62F-14EFA7937C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8ECC36-360C-4278-8B8E-E366EBC09B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B1C9C5-43AA-407A-A50E-FBEC8A21B7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E49944-5844-46BE-8BEA-F7419AADF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40387A-BEBF-4ACC-AC6B-86FC1C21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3E1A1C-03A4-45B0-8000-26DD58D55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6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83511-0379-4890-9488-F335A031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E32433-0B77-4A2D-BA13-6B65AF405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21271F-0F4F-42CC-B1AA-8BBA80FBB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14AEA0-1E16-48DA-9E57-735B2055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280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2CCB49-7A8F-42C5-A084-3505BD6B1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3B8C4E-378F-4C3C-8794-E2C283902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96F606-F05B-435B-83E8-0B193CA6B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632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69D2D-2EFB-4D2F-A985-B53275BE1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F98FB-4258-4E62-80B8-9677DA416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DD8497-2759-4AF2-A36A-847DD9DFE8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EF411D-4F23-4CB9-9170-D6E145B00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03F02B-5F87-4392-BF87-D4C0CB921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2F44BE-7AC7-48CD-9D78-2CA9B35D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395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7551-8888-4927-A686-DA86B3109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D4C7F0-A01E-40F9-B090-4A95CE3685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6A3A37-3B72-4040-8732-8652C6D70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5E880-3533-4056-9152-E7FECCD7D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DCA57A-363A-4BE5-9834-FF2E803B2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B8C3C9-D7D6-4B6C-838E-240A1E43B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1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8B736-4217-419C-B538-47E0C90C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B18AC-2847-4384-9779-FABB4E9C88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16878-717B-4778-8965-3A30141C0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67B65-5A24-4D21-BBA2-77826D7A0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F87E5-3096-4082-9BC2-D5F29551A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961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255EFC-8FBE-4D9D-929A-F5F731FFA0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829A22-42C7-45C7-A6A8-0D5357D7EE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DB2C9-D1EF-4CC7-9411-E838144BE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03751-21C0-40BE-B249-096F5293A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E5FC5-B044-4EC5-9ADA-470DDF976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424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C23C2E-D8DC-4726-BB4E-0018D09C6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EC3A9D-6061-44AE-B41B-66D9C7107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99532-0DFC-46A0-944B-1CAAEDE163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0F49C-8165-4727-995B-254E23EE1F65}" type="datetimeFigureOut">
              <a:rPr lang="en-US" smtClean="0"/>
              <a:t>8/10/2021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BCE97-9310-4537-837C-C5052F20AA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A9457-4172-4DB7-B241-597C4A4F2F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7B72D-5EBF-4D54-ACC1-CBC260F05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499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57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895600" y="5768204"/>
            <a:ext cx="6400800" cy="0"/>
          </a:xfrm>
          <a:prstGeom prst="line">
            <a:avLst/>
          </a:prstGeom>
          <a:ln>
            <a:solidFill>
              <a:srgbClr val="62574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60035E1-0DDC-4AA5-8C64-3359D279C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9980" y="4277356"/>
            <a:ext cx="9966960" cy="1560320"/>
          </a:xfrm>
        </p:spPr>
        <p:txBody>
          <a:bodyPr>
            <a:normAutofit/>
          </a:bodyPr>
          <a:lstStyle/>
          <a:p>
            <a:r>
              <a:rPr lang="en-US" sz="5800">
                <a:solidFill>
                  <a:srgbClr val="625749"/>
                </a:solidFill>
              </a:rPr>
              <a:t>Scriptural Prayer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919480-2FC4-4BA5-8F82-F627C2A43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9530" y="5799489"/>
            <a:ext cx="8767860" cy="440822"/>
          </a:xfrm>
        </p:spPr>
        <p:txBody>
          <a:bodyPr>
            <a:normAutofit/>
          </a:bodyPr>
          <a:lstStyle/>
          <a:p>
            <a:r>
              <a:rPr lang="en-US" sz="2000">
                <a:solidFill>
                  <a:srgbClr val="625749"/>
                </a:solidFill>
              </a:rPr>
              <a:t>Kids Camp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91474E-94A9-42BB-AD07-20FD1AFB28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174" r="1" b="6504"/>
          <a:stretch/>
        </p:blipFill>
        <p:spPr>
          <a:xfrm>
            <a:off x="243840" y="256540"/>
            <a:ext cx="1170432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83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390C397-725A-4D48-ADCB-D6B6A896076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alphaModFix/>
          </a:blip>
          <a:srcRect r="7110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38A241E-0395-41E5-8607-BAA2799A43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-1" y="4892040"/>
            <a:ext cx="12191999" cy="1965960"/>
          </a:xfrm>
          <a:prstGeom prst="rect">
            <a:avLst/>
          </a:prstGeom>
          <a:solidFill>
            <a:schemeClr val="bg1">
              <a:alpha val="72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C822F0-C36F-4BB5-90F5-20DF2DCEB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5154168"/>
            <a:ext cx="6973204" cy="12618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</a:rPr>
              <a:t>What is Scriptural Prayer?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6046A-157B-4D7B-9196-B7C9FF64D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58200" y="5154168"/>
            <a:ext cx="2892986" cy="126187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tx2"/>
                </a:solidFill>
              </a:rPr>
              <a:t>When you use the prayers, psalms, and verses in the bible to help guide your own prayer.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E352288-84AD-4CA8-BCD5-76C29D34E1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38160" y="5325066"/>
            <a:ext cx="0" cy="9144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212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C001FBC-CD63-42EB-9BC6-444F56B3C56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2626" r="11588" b="-1"/>
          <a:stretch/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444A44-DA24-4FC8-9828-1ABB567E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0114" y="0"/>
            <a:ext cx="2138290" cy="15884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/>
              <a:t>Facts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7D242-EF1C-43D1-A538-A3C7532C3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46719" y="1588422"/>
            <a:ext cx="4144976" cy="469983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There are 650 prayers in the bible. </a:t>
            </a:r>
          </a:p>
          <a:p>
            <a:r>
              <a:rPr lang="en-US" sz="2400" dirty="0"/>
              <a:t>The bible records Jesus praying 25 different times during His earthly ministry. </a:t>
            </a:r>
          </a:p>
          <a:p>
            <a:r>
              <a:rPr lang="en-US" sz="2400" dirty="0"/>
              <a:t>St. Paul mentions prayer 41 times in his epistles. </a:t>
            </a:r>
          </a:p>
          <a:p>
            <a:r>
              <a:rPr lang="en-US" sz="2400" dirty="0"/>
              <a:t>The book of psalms is a book of prayers that David wrote. There are 150 Psalms.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84720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9EA2D1-645E-4CB1-971A-0249A4F0A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Postures while praying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C1A65-7C36-4532-83C4-5A3D530C5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092194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The bible mentions different forms of postures while praying, examples include;</a:t>
            </a:r>
          </a:p>
          <a:p>
            <a:pPr lvl="1"/>
            <a:r>
              <a:rPr lang="en-US" sz="2000" dirty="0"/>
              <a:t>Sitting (2 Sam 7:18)</a:t>
            </a:r>
          </a:p>
          <a:p>
            <a:pPr lvl="1"/>
            <a:r>
              <a:rPr lang="en-US" sz="2000" dirty="0"/>
              <a:t>Standing (Mark 11:25)</a:t>
            </a:r>
          </a:p>
          <a:p>
            <a:pPr lvl="1"/>
            <a:r>
              <a:rPr lang="en-US" sz="2000" dirty="0"/>
              <a:t>Kneeling (Chronicles 6:13; Daniel 6:10; Luke 22:41; Acts 7:60, 9:40, 20:36, 21:5; Ephesians 3:14), with one’s face to the ground, </a:t>
            </a:r>
          </a:p>
          <a:p>
            <a:pPr lvl="2"/>
            <a:r>
              <a:rPr lang="en-US" sz="1600" dirty="0"/>
              <a:t>i.e. prostrations and </a:t>
            </a:r>
            <a:r>
              <a:rPr lang="en-US" sz="1600" dirty="0" err="1"/>
              <a:t>metanias</a:t>
            </a:r>
            <a:r>
              <a:rPr lang="en-US" sz="1600" dirty="0"/>
              <a:t> (Matthew 26:39; Mark 14:35), and with hands lifted up (1 Timothy 2:8), etc. </a:t>
            </a:r>
          </a:p>
          <a:p>
            <a:endParaRPr lang="en-US" sz="24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5AF8D7-E667-4A58-8EF6-1E2D76186D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25" r="2000" b="2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1" name="Arc 20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116C06-B8AD-4334-BCD7-F6F45F70EF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9195" r="-6" b="5758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09337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7F284B-BA2B-4ACE-BB94-B0C7CACB7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Main Types of Prayer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A7B45FD-8BD9-4BD4-A18F-88F66EF47C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9853" r="12534"/>
          <a:stretch/>
        </p:blipFill>
        <p:spPr>
          <a:xfrm>
            <a:off x="0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BB383-6BD9-4F42-9C85-34689F286E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649606"/>
            <a:ext cx="6251110" cy="413308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1800" dirty="0"/>
              <a:t>The Bible lists at least nine main types of prayer: </a:t>
            </a:r>
          </a:p>
          <a:p>
            <a:pPr marL="514350"/>
            <a:r>
              <a:rPr lang="en-US" sz="1800" dirty="0"/>
              <a:t>prayer of faith (James 5:15), </a:t>
            </a:r>
          </a:p>
          <a:p>
            <a:pPr marL="514350"/>
            <a:r>
              <a:rPr lang="en-US" sz="1800" dirty="0"/>
              <a:t>prayer of agreement (also known as corporate prayer) (Acts 2:42), </a:t>
            </a:r>
          </a:p>
          <a:p>
            <a:pPr marL="514350"/>
            <a:r>
              <a:rPr lang="en-US" sz="1800" dirty="0"/>
              <a:t>prayer of request (also known as petition or supplication) (Philippians 4:6), </a:t>
            </a:r>
          </a:p>
          <a:p>
            <a:pPr marL="514350"/>
            <a:r>
              <a:rPr lang="en-US" sz="1800" dirty="0"/>
              <a:t>prayer of thanksgiving (Psalm 95:2-3), </a:t>
            </a:r>
          </a:p>
          <a:p>
            <a:pPr marL="514350"/>
            <a:r>
              <a:rPr lang="en-US" sz="1800" dirty="0"/>
              <a:t>prayer of worship (Acts 13:2-3), </a:t>
            </a:r>
          </a:p>
          <a:p>
            <a:pPr marL="514350"/>
            <a:r>
              <a:rPr lang="en-US" sz="1800" dirty="0"/>
              <a:t>prayer of consecration (also known as dedication) (Matthew 26:39), </a:t>
            </a:r>
          </a:p>
          <a:p>
            <a:pPr marL="514350"/>
            <a:r>
              <a:rPr lang="en-US" sz="1800" dirty="0"/>
              <a:t>prayer of intercession (1 Timothy 2:1),  </a:t>
            </a:r>
          </a:p>
          <a:p>
            <a:pPr marL="514350"/>
            <a:r>
              <a:rPr lang="en-US" sz="1800" dirty="0"/>
              <a:t>prayer of forgiveness  (Luke 23:34) </a:t>
            </a:r>
          </a:p>
          <a:p>
            <a:pPr marL="514350"/>
            <a:r>
              <a:rPr lang="en-US" sz="1800" dirty="0"/>
              <a:t>and praying in the Spirit (1 Corinthians 14:14-15).</a:t>
            </a:r>
          </a:p>
        </p:txBody>
      </p:sp>
    </p:spTree>
    <p:extLst>
      <p:ext uri="{BB962C8B-B14F-4D97-AF65-F5344CB8AC3E}">
        <p14:creationId xmlns:p14="http://schemas.microsoft.com/office/powerpoint/2010/main" val="3316035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876C7E-0993-4A08-B9FF-97389D661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The Lord’s Prayer &amp; Model for Prayer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AB9FE6-EDBA-43D4-AFF4-B01E5B9142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5252" r="23815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99F5A-2FEC-48AD-A3B6-997F1AC457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33365" y="2706624"/>
            <a:ext cx="7455587" cy="4052406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sz="2000" dirty="0"/>
              <a:t>In Jesus model for how His disciples should pray (Luke 11:1-4), He provides five areas of focus: </a:t>
            </a:r>
          </a:p>
          <a:p>
            <a:pPr marL="514350"/>
            <a:r>
              <a:rPr lang="en-US" sz="2000" dirty="0"/>
              <a:t>That God’s name be honored – the focus on his everlasting glory (“Our Father who art in Heaven, hallowed be thy name”); </a:t>
            </a:r>
          </a:p>
          <a:p>
            <a:pPr marL="514350"/>
            <a:r>
              <a:rPr lang="en-US" sz="2000" dirty="0"/>
              <a:t>that God’s kingdom come – the focus on his eternal will (“thy kingdom come”); </a:t>
            </a:r>
          </a:p>
          <a:p>
            <a:pPr marL="514350"/>
            <a:r>
              <a:rPr lang="en-US" sz="2000" dirty="0"/>
              <a:t>that God’s provision is given – the focus on our present (“Give us each day our daily bread.”); </a:t>
            </a:r>
          </a:p>
          <a:p>
            <a:pPr marL="514350"/>
            <a:r>
              <a:rPr lang="en-US" sz="2000" dirty="0"/>
              <a:t>that God’s forgiveness is granted – the focus on our past (Forgive us our trespasses/sins, for we also forgive everyone who trespasses/sins against us.); </a:t>
            </a:r>
          </a:p>
          <a:p>
            <a:pPr marL="514350"/>
            <a:r>
              <a:rPr lang="en-US" sz="2000" dirty="0"/>
              <a:t>that God’s deliverance will be provided – the focus on our future, (but deliver us from evil, in Christ, Jesus our Lord, for thine is the kingdom, the power and the glory forever and ever. Amen.) </a:t>
            </a:r>
          </a:p>
        </p:txBody>
      </p:sp>
    </p:spTree>
    <p:extLst>
      <p:ext uri="{BB962C8B-B14F-4D97-AF65-F5344CB8AC3E}">
        <p14:creationId xmlns:p14="http://schemas.microsoft.com/office/powerpoint/2010/main" val="653650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87F69AB-2350-44E3-9076-00265B93F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1"/>
            <a:ext cx="972709" cy="1935307"/>
            <a:chOff x="10918968" y="713127"/>
            <a:chExt cx="1273032" cy="25328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70652AA-1C81-481C-856B-903714375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A2FF99B6-37BA-4650-B01D-799F02E31E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D6A6F60-A973-48DC-882A-63F01DD0E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word 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6FD8FB-A9C8-4C04-ACC5-9BAA938102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3467" y="1782981"/>
            <a:ext cx="6253214" cy="240774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A568C-5ADD-4B6E-99BB-39C12BAD2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92202" y="4190728"/>
            <a:ext cx="8285736" cy="240774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200" dirty="0"/>
              <a:t>The word “Amen” (which means “let it be, “so be it,” “verily,” “truly”) makes its first appearance in the Bible in Numbers 5:22. In that passage God commands it to be said by a person who is praying as a justification.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EA7D759-6BEF-4CBD-A325-BCFA77832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77940" y="4601497"/>
            <a:ext cx="1014060" cy="2017580"/>
            <a:chOff x="11177940" y="4601497"/>
            <a:chExt cx="1014060" cy="2017580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317405EC-53E3-473A-8B42-B9475D057B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1067618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3F2370-11B5-4E16-8AE5-B4854408B4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27850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5504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920343-686F-460D-8B9F-46C6D70AC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Activity: Dear God letter </a:t>
            </a:r>
          </a:p>
        </p:txBody>
      </p:sp>
      <p:grpSp>
        <p:nvGrpSpPr>
          <p:cNvPr id="19" name="Group 11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8BBD14EF-869D-4363-8589-C473A184A98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51809" y="4188811"/>
            <a:ext cx="3443402" cy="276333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2FB98-667C-4803-B4A2-4DB1BE7098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7782" y="1457471"/>
            <a:ext cx="10167194" cy="439398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Now it’s your turn to write a prayer </a:t>
            </a:r>
          </a:p>
          <a:p>
            <a:r>
              <a:rPr lang="en-US" sz="2400" dirty="0"/>
              <a:t>At the top of the letter draw a small cross sign and write “In the Name of the Father, the Son, and the Holy Spirit, One God. Amen.” </a:t>
            </a:r>
          </a:p>
          <a:p>
            <a:r>
              <a:rPr lang="en-US" sz="2400" dirty="0"/>
              <a:t>Start your prayer by addressing God – i.e. Our Father who art in Heaven, My Dearest Heavenly Father,, etc. show Him that you respect Him </a:t>
            </a:r>
          </a:p>
          <a:p>
            <a:r>
              <a:rPr lang="en-US" sz="2400" dirty="0"/>
              <a:t>For the body – look up a prayer from the book of psalms, understand what David is saying and use that understanding to inspire your prayer. </a:t>
            </a:r>
          </a:p>
          <a:p>
            <a:r>
              <a:rPr lang="en-US" sz="2400" dirty="0"/>
              <a:t>End your prayer with  the word “AMEN”. 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32076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Blank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34F3312-C908-4B5B-A469-8E5849D537E9}"/>
              </a:ext>
            </a:extLst>
          </p:cNvPr>
          <p:cNvSpPr/>
          <p:nvPr/>
        </p:nvSpPr>
        <p:spPr>
          <a:xfrm>
            <a:off x="2616590" y="1856935"/>
            <a:ext cx="6457071" cy="3404382"/>
          </a:xfrm>
          <a:prstGeom prst="actionButtonBlank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C12C6217-78D3-40F0-B1DB-F58628459A5D}"/>
              </a:ext>
            </a:extLst>
          </p:cNvPr>
          <p:cNvSpPr/>
          <p:nvPr/>
        </p:nvSpPr>
        <p:spPr>
          <a:xfrm>
            <a:off x="2616590" y="492369"/>
            <a:ext cx="6457071" cy="1364566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8AA042-CC7E-4291-8EEE-7EF6A0042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4638" y="2141759"/>
            <a:ext cx="695238" cy="923810"/>
          </a:xfrm>
          <a:prstGeom prst="rect">
            <a:avLst/>
          </a:prstGeom>
        </p:spPr>
      </p:pic>
      <p:sp>
        <p:nvSpPr>
          <p:cNvPr id="8" name="Action Button: Blank 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4B5C97E-788F-418D-B8B4-E3B582E8F46E}"/>
              </a:ext>
            </a:extLst>
          </p:cNvPr>
          <p:cNvSpPr/>
          <p:nvPr/>
        </p:nvSpPr>
        <p:spPr>
          <a:xfrm>
            <a:off x="2724179" y="2141760"/>
            <a:ext cx="1781835" cy="923810"/>
          </a:xfrm>
          <a:prstGeom prst="actionButtonBlank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Your name goes here </a:t>
            </a:r>
          </a:p>
        </p:txBody>
      </p:sp>
      <p:sp>
        <p:nvSpPr>
          <p:cNvPr id="9" name="Action Button: Blank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DB527EE-694F-46F1-A0D1-C4255C5A15F1}"/>
              </a:ext>
            </a:extLst>
          </p:cNvPr>
          <p:cNvSpPr/>
          <p:nvPr/>
        </p:nvSpPr>
        <p:spPr>
          <a:xfrm>
            <a:off x="4473525" y="3350395"/>
            <a:ext cx="2743200" cy="1053889"/>
          </a:xfrm>
          <a:prstGeom prst="actionButtonBlank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ym typeface="Symbol" panose="05050102010706020507" pitchFamily="18" charset="2"/>
              </a:rPr>
              <a:t>Jesus Christ </a:t>
            </a:r>
          </a:p>
          <a:p>
            <a:pPr algn="ctr"/>
            <a:r>
              <a:rPr lang="en-US" sz="1200" dirty="0">
                <a:sym typeface="Symbol" panose="05050102010706020507" pitchFamily="18" charset="2"/>
              </a:rPr>
              <a:t>Throne of God </a:t>
            </a:r>
          </a:p>
          <a:p>
            <a:pPr algn="ctr"/>
            <a:r>
              <a:rPr lang="en-US" sz="1200" dirty="0">
                <a:sym typeface="Symbol" panose="05050102010706020507" pitchFamily="18" charset="2"/>
              </a:rPr>
              <a:t>New Jerusalem, Heaven</a:t>
            </a:r>
          </a:p>
          <a:p>
            <a:pPr algn="ctr"/>
            <a:r>
              <a:rPr lang="en-US" sz="1200" dirty="0">
                <a:sym typeface="Symbol" panose="05050102010706020507" pitchFamily="18" charset="2"/>
              </a:rPr>
              <a:t>Paradise </a:t>
            </a:r>
          </a:p>
          <a:p>
            <a:pPr algn="ctr"/>
            <a:r>
              <a:rPr lang="en-US" sz="1200" dirty="0">
                <a:sym typeface="Symbol" panose="05050102010706020507" pitchFamily="18" charset="2"/>
              </a:rPr>
              <a:t>PSALM ____</a:t>
            </a:r>
          </a:p>
        </p:txBody>
      </p:sp>
    </p:spTree>
    <p:extLst>
      <p:ext uri="{BB962C8B-B14F-4D97-AF65-F5344CB8AC3E}">
        <p14:creationId xmlns:p14="http://schemas.microsoft.com/office/powerpoint/2010/main" val="2842698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617</Words>
  <Application>Microsoft Office PowerPoint</Application>
  <PresentationFormat>Widescreen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Meiryo</vt:lpstr>
      <vt:lpstr>Arial</vt:lpstr>
      <vt:lpstr>Calibri</vt:lpstr>
      <vt:lpstr>Calibri Light</vt:lpstr>
      <vt:lpstr>Office Theme</vt:lpstr>
      <vt:lpstr>Scriptural Prayer </vt:lpstr>
      <vt:lpstr>What is Scriptural Prayer? </vt:lpstr>
      <vt:lpstr>Facts </vt:lpstr>
      <vt:lpstr>Postures while praying </vt:lpstr>
      <vt:lpstr>Main Types of Prayer </vt:lpstr>
      <vt:lpstr>The Lord’s Prayer &amp; Model for Prayer</vt:lpstr>
      <vt:lpstr>The word  </vt:lpstr>
      <vt:lpstr>Activity: Dear God letter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Scriptural Prayer </dc:title>
  <dc:creator>Marina Gobran</dc:creator>
  <cp:lastModifiedBy>Marina Gobran</cp:lastModifiedBy>
  <cp:revision>1</cp:revision>
  <dcterms:created xsi:type="dcterms:W3CDTF">2021-08-10T16:52:44Z</dcterms:created>
  <dcterms:modified xsi:type="dcterms:W3CDTF">2021-08-11T03:08:20Z</dcterms:modified>
</cp:coreProperties>
</file>