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 showSpecialPlsOnTitleSld="0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y="5143500" cx="9144000"/>
  <p:notesSz cx="6858000" cy="9144000"/>
  <p:embeddedFontLst>
    <p:embeddedFont>
      <p:font typeface="Nixie One"/>
      <p:regular r:id="rId14"/>
    </p:embeddedFont>
    <p:embeddedFont>
      <p:font typeface="Varela Round"/>
      <p:regular r:id="rId1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font" Target="fonts/VarelaRound-regular.fntdata"/><Relationship Id="rId14" Type="http://schemas.openxmlformats.org/officeDocument/2006/relationships/font" Target="fonts/NixieOne-regular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35f391192_0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35f391192_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35f391192_057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" name="Google Shape;198;g35f391192_0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b57dfb808c_0_4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b57dfb808c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b57dfb808c_0_12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4" name="Google Shape;214;gb57dfb808c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b57dfb808c_0_19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2" name="Google Shape;222;gb57dfb808c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gb57dfb808c_0_28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0" name="Google Shape;230;gb57dfb808c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35f391192_029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8" name="Google Shape;238;g35f391192_0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b57dfb808c_0_3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Google Shape;246;gb57dfb808c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b57dfb808c_0_42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3" name="Google Shape;253;gb57dfb808c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209425" y="502200"/>
            <a:ext cx="206100" cy="2061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1197475" y="-802775"/>
            <a:ext cx="6749100" cy="6749100"/>
          </a:xfrm>
          <a:prstGeom prst="ellipse">
            <a:avLst/>
          </a:prstGeom>
          <a:noFill/>
          <a:ln cap="flat" cmpd="sng" w="9525">
            <a:solidFill>
              <a:srgbClr val="A1BECC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 txBox="1"/>
          <p:nvPr>
            <p:ph type="ctrTitle"/>
          </p:nvPr>
        </p:nvSpPr>
        <p:spPr>
          <a:xfrm>
            <a:off x="2255425" y="1991825"/>
            <a:ext cx="4633200" cy="115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/>
        </p:txBody>
      </p:sp>
      <p:sp>
        <p:nvSpPr>
          <p:cNvPr id="13" name="Google Shape;13;p2"/>
          <p:cNvSpPr/>
          <p:nvPr/>
        </p:nvSpPr>
        <p:spPr>
          <a:xfrm>
            <a:off x="267550" y="-886750"/>
            <a:ext cx="2347200" cy="2347200"/>
          </a:xfrm>
          <a:prstGeom prst="donut">
            <a:avLst>
              <a:gd fmla="val 29778" name="adj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" name="Google Shape;14;p2"/>
          <p:cNvSpPr/>
          <p:nvPr/>
        </p:nvSpPr>
        <p:spPr>
          <a:xfrm>
            <a:off x="8348875" y="2882375"/>
            <a:ext cx="978600" cy="9786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" name="Google Shape;15;p2"/>
          <p:cNvSpPr/>
          <p:nvPr/>
        </p:nvSpPr>
        <p:spPr>
          <a:xfrm>
            <a:off x="2255425" y="541800"/>
            <a:ext cx="657600" cy="657600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" name="Google Shape;16;p2"/>
          <p:cNvSpPr/>
          <p:nvPr/>
        </p:nvSpPr>
        <p:spPr>
          <a:xfrm>
            <a:off x="6752750" y="3465100"/>
            <a:ext cx="2284200" cy="2284200"/>
          </a:xfrm>
          <a:prstGeom prst="donut">
            <a:avLst>
              <a:gd fmla="val 11909" name="adj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" name="Google Shape;17;p2"/>
          <p:cNvSpPr/>
          <p:nvPr/>
        </p:nvSpPr>
        <p:spPr>
          <a:xfrm>
            <a:off x="137775" y="3193200"/>
            <a:ext cx="657600" cy="6576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" name="Google Shape;18;p2"/>
          <p:cNvSpPr/>
          <p:nvPr/>
        </p:nvSpPr>
        <p:spPr>
          <a:xfrm>
            <a:off x="376550" y="4217275"/>
            <a:ext cx="1207800" cy="1207800"/>
          </a:xfrm>
          <a:prstGeom prst="donut">
            <a:avLst>
              <a:gd fmla="val 42915" name="adj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" name="Google Shape;19;p2"/>
          <p:cNvSpPr/>
          <p:nvPr/>
        </p:nvSpPr>
        <p:spPr>
          <a:xfrm>
            <a:off x="8244625" y="2541950"/>
            <a:ext cx="304800" cy="3048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" name="Google Shape;20;p2"/>
          <p:cNvSpPr/>
          <p:nvPr/>
        </p:nvSpPr>
        <p:spPr>
          <a:xfrm>
            <a:off x="7598775" y="-300250"/>
            <a:ext cx="1370700" cy="13707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" name="Google Shape;21;p2"/>
          <p:cNvSpPr/>
          <p:nvPr/>
        </p:nvSpPr>
        <p:spPr>
          <a:xfrm>
            <a:off x="8244625" y="802850"/>
            <a:ext cx="657600" cy="657600"/>
          </a:xfrm>
          <a:prstGeom prst="ellipse">
            <a:avLst/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" name="Google Shape;22;p2"/>
          <p:cNvSpPr/>
          <p:nvPr/>
        </p:nvSpPr>
        <p:spPr>
          <a:xfrm>
            <a:off x="213975" y="695900"/>
            <a:ext cx="871500" cy="871500"/>
          </a:xfrm>
          <a:prstGeom prst="ellipse">
            <a:avLst/>
          </a:prstGeom>
          <a:noFill/>
          <a:ln cap="flat" cmpd="sng" w="9525">
            <a:solidFill>
              <a:srgbClr val="00ACC3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" name="Google Shape;23;p2"/>
          <p:cNvSpPr/>
          <p:nvPr/>
        </p:nvSpPr>
        <p:spPr>
          <a:xfrm>
            <a:off x="-122175" y="2933250"/>
            <a:ext cx="1177500" cy="1177500"/>
          </a:xfrm>
          <a:prstGeom prst="ellipse">
            <a:avLst/>
          </a:prstGeom>
          <a:noFill/>
          <a:ln cap="flat" cmpd="sng" w="9525">
            <a:solidFill>
              <a:srgbClr val="BBCD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" name="Google Shape;24;p2"/>
          <p:cNvSpPr/>
          <p:nvPr/>
        </p:nvSpPr>
        <p:spPr>
          <a:xfrm>
            <a:off x="8150075" y="708300"/>
            <a:ext cx="846600" cy="846600"/>
          </a:xfrm>
          <a:prstGeom prst="ellipse">
            <a:avLst/>
          </a:prstGeom>
          <a:noFill/>
          <a:ln cap="flat" cmpd="sng" w="9525">
            <a:solidFill>
              <a:srgbClr val="65BB48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" name="Google Shape;25;p2"/>
          <p:cNvSpPr/>
          <p:nvPr/>
        </p:nvSpPr>
        <p:spPr>
          <a:xfrm>
            <a:off x="1055325" y="3904575"/>
            <a:ext cx="206100" cy="2061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ubtitle">
  <p:cSld name="TITLE_1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3"/>
          <p:cNvSpPr/>
          <p:nvPr/>
        </p:nvSpPr>
        <p:spPr>
          <a:xfrm>
            <a:off x="3058200" y="-295450"/>
            <a:ext cx="3027600" cy="3027900"/>
          </a:xfrm>
          <a:prstGeom prst="ellipse">
            <a:avLst/>
          </a:prstGeom>
          <a:noFill/>
          <a:ln cap="flat" cmpd="sng" w="9525">
            <a:solidFill>
              <a:srgbClr val="A1BECC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" name="Google Shape;28;p3"/>
          <p:cNvSpPr txBox="1"/>
          <p:nvPr>
            <p:ph type="ctrTitle"/>
          </p:nvPr>
        </p:nvSpPr>
        <p:spPr>
          <a:xfrm>
            <a:off x="1773750" y="2421550"/>
            <a:ext cx="5596500" cy="1159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29" name="Google Shape;29;p3"/>
          <p:cNvSpPr txBox="1"/>
          <p:nvPr>
            <p:ph idx="1" type="subTitle"/>
          </p:nvPr>
        </p:nvSpPr>
        <p:spPr>
          <a:xfrm>
            <a:off x="1773750" y="3449654"/>
            <a:ext cx="5596500" cy="78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None/>
              <a:defRPr b="1">
                <a:solidFill>
                  <a:srgbClr val="A1BECC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b="1" sz="3000">
                <a:solidFill>
                  <a:srgbClr val="A1BECC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b="1" sz="3000">
                <a:solidFill>
                  <a:srgbClr val="A1BECC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b="1" sz="3000">
                <a:solidFill>
                  <a:srgbClr val="A1BECC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b="1" sz="3000">
                <a:solidFill>
                  <a:srgbClr val="A1BECC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b="1" sz="3000">
                <a:solidFill>
                  <a:srgbClr val="A1BECC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b="1" sz="3000">
                <a:solidFill>
                  <a:srgbClr val="A1BECC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b="1" sz="3000">
                <a:solidFill>
                  <a:srgbClr val="A1BECC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b="1" sz="3000">
                <a:solidFill>
                  <a:srgbClr val="A1BECC"/>
                </a:solidFill>
              </a:defRPr>
            </a:lvl9pPr>
          </a:lstStyle>
          <a:p/>
        </p:txBody>
      </p:sp>
      <p:sp>
        <p:nvSpPr>
          <p:cNvPr id="30" name="Google Shape;30;p3"/>
          <p:cNvSpPr/>
          <p:nvPr/>
        </p:nvSpPr>
        <p:spPr>
          <a:xfrm>
            <a:off x="1414538" y="3988225"/>
            <a:ext cx="206100" cy="2061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" name="Google Shape;31;p3"/>
          <p:cNvSpPr/>
          <p:nvPr/>
        </p:nvSpPr>
        <p:spPr>
          <a:xfrm>
            <a:off x="7630150" y="2469625"/>
            <a:ext cx="2347200" cy="2347200"/>
          </a:xfrm>
          <a:prstGeom prst="donut">
            <a:avLst>
              <a:gd fmla="val 29778" name="adj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" name="Google Shape;32;p3"/>
          <p:cNvSpPr/>
          <p:nvPr/>
        </p:nvSpPr>
        <p:spPr>
          <a:xfrm>
            <a:off x="376550" y="1139200"/>
            <a:ext cx="978600" cy="9786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" name="Google Shape;33;p3"/>
          <p:cNvSpPr/>
          <p:nvPr/>
        </p:nvSpPr>
        <p:spPr>
          <a:xfrm>
            <a:off x="7240275" y="4662700"/>
            <a:ext cx="657600" cy="6576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" name="Google Shape;34;p3"/>
          <p:cNvSpPr/>
          <p:nvPr/>
        </p:nvSpPr>
        <p:spPr>
          <a:xfrm>
            <a:off x="231175" y="-571700"/>
            <a:ext cx="2284200" cy="2284200"/>
          </a:xfrm>
          <a:prstGeom prst="donut">
            <a:avLst>
              <a:gd fmla="val 11909" name="adj"/>
            </a:avLst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" name="Google Shape;35;p3"/>
          <p:cNvSpPr/>
          <p:nvPr/>
        </p:nvSpPr>
        <p:spPr>
          <a:xfrm>
            <a:off x="7507625" y="917475"/>
            <a:ext cx="657600" cy="6576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" name="Google Shape;36;p3"/>
          <p:cNvSpPr/>
          <p:nvPr/>
        </p:nvSpPr>
        <p:spPr>
          <a:xfrm>
            <a:off x="8065925" y="-295450"/>
            <a:ext cx="1207800" cy="1207800"/>
          </a:xfrm>
          <a:prstGeom prst="donut">
            <a:avLst>
              <a:gd fmla="val 42915" name="adj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3"/>
          <p:cNvSpPr/>
          <p:nvPr/>
        </p:nvSpPr>
        <p:spPr>
          <a:xfrm>
            <a:off x="1417200" y="2052650"/>
            <a:ext cx="304800" cy="3048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" name="Google Shape;38;p3"/>
          <p:cNvSpPr/>
          <p:nvPr/>
        </p:nvSpPr>
        <p:spPr>
          <a:xfrm>
            <a:off x="180500" y="4023250"/>
            <a:ext cx="1370700" cy="13707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" name="Google Shape;39;p3"/>
          <p:cNvSpPr/>
          <p:nvPr/>
        </p:nvSpPr>
        <p:spPr>
          <a:xfrm>
            <a:off x="246046" y="3365546"/>
            <a:ext cx="456000" cy="456000"/>
          </a:xfrm>
          <a:prstGeom prst="ellipse">
            <a:avLst/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" name="Google Shape;40;p3"/>
          <p:cNvSpPr/>
          <p:nvPr/>
        </p:nvSpPr>
        <p:spPr>
          <a:xfrm>
            <a:off x="7072325" y="4494725"/>
            <a:ext cx="993600" cy="993300"/>
          </a:xfrm>
          <a:prstGeom prst="ellipse">
            <a:avLst/>
          </a:prstGeom>
          <a:noFill/>
          <a:ln cap="flat" cmpd="sng" w="9525">
            <a:solidFill>
              <a:srgbClr val="00ACC3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" name="Google Shape;41;p3"/>
          <p:cNvSpPr/>
          <p:nvPr/>
        </p:nvSpPr>
        <p:spPr>
          <a:xfrm>
            <a:off x="7370250" y="780100"/>
            <a:ext cx="932400" cy="932400"/>
          </a:xfrm>
          <a:prstGeom prst="ellipse">
            <a:avLst/>
          </a:prstGeom>
          <a:noFill/>
          <a:ln cap="flat" cmpd="sng" w="9525">
            <a:solidFill>
              <a:srgbClr val="BBCD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" name="Google Shape;42;p3"/>
          <p:cNvSpPr/>
          <p:nvPr/>
        </p:nvSpPr>
        <p:spPr>
          <a:xfrm>
            <a:off x="180500" y="3300000"/>
            <a:ext cx="586800" cy="586800"/>
          </a:xfrm>
          <a:prstGeom prst="ellipse">
            <a:avLst/>
          </a:prstGeom>
          <a:noFill/>
          <a:ln cap="flat" cmpd="sng" w="9525">
            <a:solidFill>
              <a:srgbClr val="65BB48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" name="Google Shape;43;p3"/>
          <p:cNvSpPr/>
          <p:nvPr/>
        </p:nvSpPr>
        <p:spPr>
          <a:xfrm>
            <a:off x="7733375" y="467300"/>
            <a:ext cx="206100" cy="2061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" name="Google Shape;44;p3"/>
          <p:cNvSpPr/>
          <p:nvPr/>
        </p:nvSpPr>
        <p:spPr>
          <a:xfrm>
            <a:off x="598175" y="-204700"/>
            <a:ext cx="1550100" cy="1550100"/>
          </a:xfrm>
          <a:prstGeom prst="ellipse">
            <a:avLst/>
          </a:prstGeom>
          <a:noFill/>
          <a:ln cap="flat" cmpd="sng" w="9525">
            <a:solidFill>
              <a:srgbClr val="E8004C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" name="Google Shape;45;p3"/>
          <p:cNvSpPr txBox="1"/>
          <p:nvPr>
            <p:ph idx="12" type="sldNum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buNone/>
              <a:defRPr/>
            </a:lvl1pPr>
            <a:lvl2pPr lvl="1" algn="ctr">
              <a:buNone/>
              <a:defRPr/>
            </a:lvl2pPr>
            <a:lvl3pPr lvl="2" algn="ctr">
              <a:buNone/>
              <a:defRPr/>
            </a:lvl3pPr>
            <a:lvl4pPr lvl="3" algn="ctr">
              <a:buNone/>
              <a:defRPr/>
            </a:lvl4pPr>
            <a:lvl5pPr lvl="4" algn="ctr">
              <a:buNone/>
              <a:defRPr/>
            </a:lvl5pPr>
            <a:lvl6pPr lvl="5" algn="ctr">
              <a:buNone/>
              <a:defRPr/>
            </a:lvl6pPr>
            <a:lvl7pPr lvl="6" algn="ctr">
              <a:buNone/>
              <a:defRPr/>
            </a:lvl7pPr>
            <a:lvl8pPr lvl="7" algn="ctr">
              <a:buNone/>
              <a:defRPr/>
            </a:lvl8pPr>
            <a:lvl9pPr lvl="8" algn="ctr"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">
  <p:cSld name="TITLE_1_1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4"/>
          <p:cNvSpPr/>
          <p:nvPr/>
        </p:nvSpPr>
        <p:spPr>
          <a:xfrm>
            <a:off x="1197475" y="-802775"/>
            <a:ext cx="6749100" cy="6749100"/>
          </a:xfrm>
          <a:prstGeom prst="ellipse">
            <a:avLst/>
          </a:prstGeom>
          <a:noFill/>
          <a:ln cap="flat" cmpd="sng" w="9525">
            <a:solidFill>
              <a:srgbClr val="A1BECC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" name="Google Shape;48;p4"/>
          <p:cNvSpPr/>
          <p:nvPr/>
        </p:nvSpPr>
        <p:spPr>
          <a:xfrm>
            <a:off x="8334450" y="4139625"/>
            <a:ext cx="424800" cy="4248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" name="Google Shape;49;p4"/>
          <p:cNvSpPr/>
          <p:nvPr/>
        </p:nvSpPr>
        <p:spPr>
          <a:xfrm>
            <a:off x="4308288" y="-1078650"/>
            <a:ext cx="2347200" cy="2347200"/>
          </a:xfrm>
          <a:prstGeom prst="donut">
            <a:avLst>
              <a:gd fmla="val 17100" name="adj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" name="Google Shape;50;p4"/>
          <p:cNvSpPr/>
          <p:nvPr/>
        </p:nvSpPr>
        <p:spPr>
          <a:xfrm>
            <a:off x="4047750" y="805125"/>
            <a:ext cx="1048500" cy="1048500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" name="Google Shape;51;p4"/>
          <p:cNvSpPr txBox="1"/>
          <p:nvPr>
            <p:ph idx="1" type="body"/>
          </p:nvPr>
        </p:nvSpPr>
        <p:spPr>
          <a:xfrm>
            <a:off x="1880850" y="1920300"/>
            <a:ext cx="5382300" cy="207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81000" lvl="0" marL="457200" rtl="0" algn="ctr">
              <a:spcBef>
                <a:spcPts val="600"/>
              </a:spcBef>
              <a:spcAft>
                <a:spcPts val="0"/>
              </a:spcAft>
              <a:buSzPts val="2400"/>
              <a:buChar char="◎"/>
              <a:defRPr/>
            </a:lvl1pPr>
            <a:lvl2pPr indent="-381000" lvl="1" marL="914400" rtl="0" algn="ctr">
              <a:spcBef>
                <a:spcPts val="0"/>
              </a:spcBef>
              <a:spcAft>
                <a:spcPts val="0"/>
              </a:spcAft>
              <a:buSzPts val="2400"/>
              <a:buChar char="◉"/>
              <a:defRPr/>
            </a:lvl2pPr>
            <a:lvl3pPr indent="-381000" lvl="2" marL="1371600" rtl="0" algn="ctr">
              <a:spcBef>
                <a:spcPts val="0"/>
              </a:spcBef>
              <a:spcAft>
                <a:spcPts val="0"/>
              </a:spcAft>
              <a:buSzPts val="2400"/>
              <a:buChar char="￮"/>
              <a:defRPr/>
            </a:lvl3pPr>
            <a:lvl4pPr indent="-381000" lvl="3" marL="1828800" rtl="0" algn="ctr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4pPr>
            <a:lvl5pPr indent="-381000" lvl="4" marL="2286000" rtl="0" algn="ctr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5pPr>
            <a:lvl6pPr indent="-381000" lvl="5" marL="2743200" rtl="0" algn="ctr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6pPr>
            <a:lvl7pPr indent="-381000" lvl="6" marL="3200400" rtl="0" algn="ctr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7pPr>
            <a:lvl8pPr indent="-381000" lvl="7" marL="3657600" rtl="0" algn="ctr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8pPr>
            <a:lvl9pPr indent="-381000" lvl="8" marL="4114800" algn="ctr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9pPr>
          </a:lstStyle>
          <a:p/>
        </p:txBody>
      </p:sp>
      <p:sp>
        <p:nvSpPr>
          <p:cNvPr id="52" name="Google Shape;52;p4"/>
          <p:cNvSpPr txBox="1"/>
          <p:nvPr/>
        </p:nvSpPr>
        <p:spPr>
          <a:xfrm>
            <a:off x="3593400" y="781369"/>
            <a:ext cx="1957200" cy="65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>
                <a:solidFill>
                  <a:srgbClr val="FFFFFF"/>
                </a:solidFill>
                <a:latin typeface="Nixie One"/>
                <a:ea typeface="Nixie One"/>
                <a:cs typeface="Nixie One"/>
                <a:sym typeface="Nixie One"/>
              </a:rPr>
              <a:t>“</a:t>
            </a:r>
            <a:endParaRPr sz="9600">
              <a:solidFill>
                <a:srgbClr val="FFFFFF"/>
              </a:solidFill>
              <a:latin typeface="Nixie One"/>
              <a:ea typeface="Nixie One"/>
              <a:cs typeface="Nixie One"/>
              <a:sym typeface="Nixie One"/>
            </a:endParaRPr>
          </a:p>
        </p:txBody>
      </p:sp>
      <p:sp>
        <p:nvSpPr>
          <p:cNvPr id="53" name="Google Shape;53;p4"/>
          <p:cNvSpPr/>
          <p:nvPr/>
        </p:nvSpPr>
        <p:spPr>
          <a:xfrm>
            <a:off x="229225" y="2988350"/>
            <a:ext cx="802800" cy="8031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" name="Google Shape;54;p4"/>
          <p:cNvSpPr/>
          <p:nvPr/>
        </p:nvSpPr>
        <p:spPr>
          <a:xfrm>
            <a:off x="-442225" y="3999900"/>
            <a:ext cx="1695900" cy="1695900"/>
          </a:xfrm>
          <a:prstGeom prst="donut">
            <a:avLst>
              <a:gd fmla="val 10084" name="adj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4"/>
          <p:cNvSpPr/>
          <p:nvPr/>
        </p:nvSpPr>
        <p:spPr>
          <a:xfrm>
            <a:off x="1334025" y="-231725"/>
            <a:ext cx="1666800" cy="16668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4"/>
          <p:cNvSpPr/>
          <p:nvPr/>
        </p:nvSpPr>
        <p:spPr>
          <a:xfrm>
            <a:off x="550525" y="710300"/>
            <a:ext cx="481500" cy="481800"/>
          </a:xfrm>
          <a:prstGeom prst="donut">
            <a:avLst>
              <a:gd fmla="val 37274" name="adj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" name="Google Shape;57;p4"/>
          <p:cNvSpPr/>
          <p:nvPr/>
        </p:nvSpPr>
        <p:spPr>
          <a:xfrm>
            <a:off x="1032025" y="3791450"/>
            <a:ext cx="304800" cy="3048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4"/>
          <p:cNvSpPr/>
          <p:nvPr/>
        </p:nvSpPr>
        <p:spPr>
          <a:xfrm>
            <a:off x="1217050" y="1311325"/>
            <a:ext cx="304800" cy="304800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4"/>
          <p:cNvSpPr/>
          <p:nvPr/>
        </p:nvSpPr>
        <p:spPr>
          <a:xfrm>
            <a:off x="7744475" y="1473300"/>
            <a:ext cx="1048500" cy="10485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4"/>
          <p:cNvSpPr/>
          <p:nvPr/>
        </p:nvSpPr>
        <p:spPr>
          <a:xfrm>
            <a:off x="8050675" y="2042175"/>
            <a:ext cx="1520100" cy="1520100"/>
          </a:xfrm>
          <a:prstGeom prst="donut">
            <a:avLst>
              <a:gd fmla="val 5022" name="adj"/>
            </a:avLst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4"/>
          <p:cNvSpPr/>
          <p:nvPr/>
        </p:nvSpPr>
        <p:spPr>
          <a:xfrm>
            <a:off x="7969775" y="3713850"/>
            <a:ext cx="597900" cy="598200"/>
          </a:xfrm>
          <a:prstGeom prst="donut">
            <a:avLst>
              <a:gd fmla="val 43984" name="adj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4"/>
          <p:cNvSpPr/>
          <p:nvPr/>
        </p:nvSpPr>
        <p:spPr>
          <a:xfrm>
            <a:off x="8608775" y="1192100"/>
            <a:ext cx="184200" cy="1842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" name="Google Shape;63;p4"/>
          <p:cNvSpPr txBox="1"/>
          <p:nvPr>
            <p:ph idx="12" type="sldNum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buNone/>
              <a:defRPr/>
            </a:lvl1pPr>
            <a:lvl2pPr lvl="1" rtl="0" algn="ctr">
              <a:buNone/>
              <a:defRPr/>
            </a:lvl2pPr>
            <a:lvl3pPr lvl="2" rtl="0" algn="ctr">
              <a:buNone/>
              <a:defRPr/>
            </a:lvl3pPr>
            <a:lvl4pPr lvl="3" rtl="0" algn="ctr">
              <a:buNone/>
              <a:defRPr/>
            </a:lvl4pPr>
            <a:lvl5pPr lvl="4" rtl="0" algn="ctr">
              <a:buNone/>
              <a:defRPr/>
            </a:lvl5pPr>
            <a:lvl6pPr lvl="5" rtl="0" algn="ctr">
              <a:buNone/>
              <a:defRPr/>
            </a:lvl6pPr>
            <a:lvl7pPr lvl="6" rtl="0" algn="ctr">
              <a:buNone/>
              <a:defRPr/>
            </a:lvl7pPr>
            <a:lvl8pPr lvl="7" rtl="0" algn="ctr">
              <a:buNone/>
              <a:defRPr/>
            </a:lvl8pPr>
            <a:lvl9pPr lvl="8" rtl="0" algn="ctr"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+ 1 column" type="tx">
  <p:cSld name="TITLE_AND_BODY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5"/>
          <p:cNvSpPr/>
          <p:nvPr/>
        </p:nvSpPr>
        <p:spPr>
          <a:xfrm>
            <a:off x="1144200" y="2698575"/>
            <a:ext cx="893700" cy="893700"/>
          </a:xfrm>
          <a:prstGeom prst="ellipse">
            <a:avLst/>
          </a:prstGeom>
          <a:noFill/>
          <a:ln cap="flat" cmpd="sng" w="9525">
            <a:solidFill>
              <a:srgbClr val="BBCD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5"/>
          <p:cNvSpPr txBox="1"/>
          <p:nvPr>
            <p:ph type="title"/>
          </p:nvPr>
        </p:nvSpPr>
        <p:spPr>
          <a:xfrm>
            <a:off x="2935875" y="909050"/>
            <a:ext cx="5275500" cy="641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67" name="Google Shape;67;p5"/>
          <p:cNvSpPr txBox="1"/>
          <p:nvPr>
            <p:ph idx="1" type="body"/>
          </p:nvPr>
        </p:nvSpPr>
        <p:spPr>
          <a:xfrm>
            <a:off x="2935875" y="1525758"/>
            <a:ext cx="5275500" cy="27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81000" lvl="0" marL="457200">
              <a:spcBef>
                <a:spcPts val="600"/>
              </a:spcBef>
              <a:spcAft>
                <a:spcPts val="0"/>
              </a:spcAft>
              <a:buSzPts val="2400"/>
              <a:buChar char="◎"/>
              <a:defRPr sz="2400"/>
            </a:lvl1pPr>
            <a:lvl2pPr indent="-381000" lvl="1" marL="914400">
              <a:spcBef>
                <a:spcPts val="0"/>
              </a:spcBef>
              <a:spcAft>
                <a:spcPts val="0"/>
              </a:spcAft>
              <a:buSzPts val="2400"/>
              <a:buChar char="◉"/>
              <a:defRPr/>
            </a:lvl2pPr>
            <a:lvl3pPr indent="-381000" lvl="2" marL="1371600">
              <a:spcBef>
                <a:spcPts val="0"/>
              </a:spcBef>
              <a:spcAft>
                <a:spcPts val="0"/>
              </a:spcAft>
              <a:buSzPts val="2400"/>
              <a:buChar char="￮"/>
              <a:defRPr/>
            </a:lvl3pPr>
            <a:lvl4pPr indent="-381000" lvl="3" marL="182880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4pPr>
            <a:lvl5pPr indent="-381000" lvl="4" marL="228600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5pPr>
            <a:lvl6pPr indent="-381000" lvl="5" marL="274320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6pPr>
            <a:lvl7pPr indent="-381000" lvl="6" marL="320040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7pPr>
            <a:lvl8pPr indent="-381000" lvl="7" marL="365760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8pPr>
            <a:lvl9pPr indent="-381000" lvl="8" marL="411480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9pPr>
          </a:lstStyle>
          <a:p/>
        </p:txBody>
      </p:sp>
      <p:sp>
        <p:nvSpPr>
          <p:cNvPr id="68" name="Google Shape;68;p5"/>
          <p:cNvSpPr/>
          <p:nvPr/>
        </p:nvSpPr>
        <p:spPr>
          <a:xfrm>
            <a:off x="259925" y="-206300"/>
            <a:ext cx="2347200" cy="2347200"/>
          </a:xfrm>
          <a:prstGeom prst="donut">
            <a:avLst>
              <a:gd fmla="val 29778" name="adj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5"/>
          <p:cNvSpPr/>
          <p:nvPr/>
        </p:nvSpPr>
        <p:spPr>
          <a:xfrm>
            <a:off x="-152925" y="1360050"/>
            <a:ext cx="978600" cy="9786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5"/>
          <p:cNvSpPr/>
          <p:nvPr/>
        </p:nvSpPr>
        <p:spPr>
          <a:xfrm>
            <a:off x="2339600" y="243625"/>
            <a:ext cx="657600" cy="657600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" name="Google Shape;71;p5"/>
          <p:cNvSpPr/>
          <p:nvPr/>
        </p:nvSpPr>
        <p:spPr>
          <a:xfrm>
            <a:off x="788725" y="2338650"/>
            <a:ext cx="811200" cy="811200"/>
          </a:xfrm>
          <a:prstGeom prst="donut">
            <a:avLst>
              <a:gd fmla="val 22275" name="adj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5"/>
          <p:cNvSpPr/>
          <p:nvPr/>
        </p:nvSpPr>
        <p:spPr>
          <a:xfrm>
            <a:off x="153675" y="4149950"/>
            <a:ext cx="1207800" cy="12078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5"/>
          <p:cNvSpPr/>
          <p:nvPr/>
        </p:nvSpPr>
        <p:spPr>
          <a:xfrm>
            <a:off x="1315800" y="3860975"/>
            <a:ext cx="550500" cy="550500"/>
          </a:xfrm>
          <a:prstGeom prst="donut">
            <a:avLst>
              <a:gd fmla="val 42915" name="adj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5"/>
          <p:cNvSpPr/>
          <p:nvPr/>
        </p:nvSpPr>
        <p:spPr>
          <a:xfrm>
            <a:off x="438575" y="2993025"/>
            <a:ext cx="304800" cy="3048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" name="Google Shape;75;p5"/>
          <p:cNvSpPr/>
          <p:nvPr/>
        </p:nvSpPr>
        <p:spPr>
          <a:xfrm>
            <a:off x="7744850" y="420475"/>
            <a:ext cx="550500" cy="5505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5"/>
          <p:cNvSpPr/>
          <p:nvPr/>
        </p:nvSpPr>
        <p:spPr>
          <a:xfrm>
            <a:off x="8839500" y="1019775"/>
            <a:ext cx="397500" cy="3975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5"/>
          <p:cNvSpPr/>
          <p:nvPr/>
        </p:nvSpPr>
        <p:spPr>
          <a:xfrm>
            <a:off x="8295350" y="-321125"/>
            <a:ext cx="741600" cy="741600"/>
          </a:xfrm>
          <a:prstGeom prst="donut">
            <a:avLst>
              <a:gd fmla="val 31897" name="adj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" name="Google Shape;78;p5"/>
          <p:cNvSpPr/>
          <p:nvPr/>
        </p:nvSpPr>
        <p:spPr>
          <a:xfrm>
            <a:off x="8651500" y="1616325"/>
            <a:ext cx="188100" cy="1881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5"/>
          <p:cNvSpPr/>
          <p:nvPr/>
        </p:nvSpPr>
        <p:spPr>
          <a:xfrm>
            <a:off x="2179100" y="83125"/>
            <a:ext cx="978600" cy="978600"/>
          </a:xfrm>
          <a:prstGeom prst="ellipse">
            <a:avLst/>
          </a:prstGeom>
          <a:noFill/>
          <a:ln cap="flat" cmpd="sng" w="9525">
            <a:solidFill>
              <a:srgbClr val="00ACC3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" name="Google Shape;80;p5"/>
          <p:cNvSpPr/>
          <p:nvPr/>
        </p:nvSpPr>
        <p:spPr>
          <a:xfrm>
            <a:off x="8062825" y="688875"/>
            <a:ext cx="449700" cy="449700"/>
          </a:xfrm>
          <a:prstGeom prst="ellipse">
            <a:avLst/>
          </a:prstGeom>
          <a:noFill/>
          <a:ln cap="flat" cmpd="sng" w="9525">
            <a:solidFill>
              <a:srgbClr val="ED4A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" name="Google Shape;81;p5"/>
          <p:cNvSpPr txBox="1"/>
          <p:nvPr>
            <p:ph idx="12" type="sldNum"/>
          </p:nvPr>
        </p:nvSpPr>
        <p:spPr>
          <a:xfrm>
            <a:off x="8635625" y="4751625"/>
            <a:ext cx="469800" cy="39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 column + image">
  <p:cSld name="TITLE_AND_BODY_1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6"/>
          <p:cNvSpPr txBox="1"/>
          <p:nvPr>
            <p:ph type="title"/>
          </p:nvPr>
        </p:nvSpPr>
        <p:spPr>
          <a:xfrm>
            <a:off x="4572000" y="909050"/>
            <a:ext cx="3639600" cy="641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84" name="Google Shape;84;p6"/>
          <p:cNvSpPr txBox="1"/>
          <p:nvPr>
            <p:ph idx="1" type="body"/>
          </p:nvPr>
        </p:nvSpPr>
        <p:spPr>
          <a:xfrm>
            <a:off x="4572000" y="1525754"/>
            <a:ext cx="3639600" cy="27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55600" lvl="0" marL="457200" rtl="0">
              <a:spcBef>
                <a:spcPts val="600"/>
              </a:spcBef>
              <a:spcAft>
                <a:spcPts val="0"/>
              </a:spcAft>
              <a:buSzPts val="2000"/>
              <a:buChar char="◎"/>
              <a:defRPr sz="2000"/>
            </a:lvl1pPr>
            <a:lvl2pPr indent="-355600" lvl="1" marL="914400" rtl="0">
              <a:spcBef>
                <a:spcPts val="0"/>
              </a:spcBef>
              <a:spcAft>
                <a:spcPts val="0"/>
              </a:spcAft>
              <a:buSzPts val="2000"/>
              <a:buChar char="◉"/>
              <a:defRPr sz="2000"/>
            </a:lvl2pPr>
            <a:lvl3pPr indent="-355600" lvl="2" marL="1371600" rtl="0">
              <a:spcBef>
                <a:spcPts val="0"/>
              </a:spcBef>
              <a:spcAft>
                <a:spcPts val="0"/>
              </a:spcAft>
              <a:buSzPts val="2000"/>
              <a:buChar char="￮"/>
              <a:defRPr sz="2000"/>
            </a:lvl3pPr>
            <a:lvl4pPr indent="-355600" lvl="3" marL="18288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indent="-355600" lvl="4" marL="22860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indent="-355600" lvl="5" marL="27432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indent="-355600" lvl="6" marL="32004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indent="-355600" lvl="7" marL="3657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indent="-355600" lvl="8" marL="41148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/>
        </p:txBody>
      </p:sp>
      <p:sp>
        <p:nvSpPr>
          <p:cNvPr id="85" name="Google Shape;85;p6"/>
          <p:cNvSpPr/>
          <p:nvPr/>
        </p:nvSpPr>
        <p:spPr>
          <a:xfrm>
            <a:off x="580275" y="751950"/>
            <a:ext cx="3639600" cy="36396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6"/>
          <p:cNvSpPr/>
          <p:nvPr/>
        </p:nvSpPr>
        <p:spPr>
          <a:xfrm>
            <a:off x="-295650" y="-356450"/>
            <a:ext cx="1057800" cy="1057800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6"/>
          <p:cNvSpPr/>
          <p:nvPr/>
        </p:nvSpPr>
        <p:spPr>
          <a:xfrm>
            <a:off x="2836600" y="179825"/>
            <a:ext cx="978600" cy="978600"/>
          </a:xfrm>
          <a:prstGeom prst="donut">
            <a:avLst>
              <a:gd fmla="val 39527" name="adj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6"/>
          <p:cNvSpPr/>
          <p:nvPr/>
        </p:nvSpPr>
        <p:spPr>
          <a:xfrm>
            <a:off x="465975" y="3692750"/>
            <a:ext cx="1019400" cy="10194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6"/>
          <p:cNvSpPr/>
          <p:nvPr/>
        </p:nvSpPr>
        <p:spPr>
          <a:xfrm>
            <a:off x="1485375" y="4559750"/>
            <a:ext cx="361500" cy="361500"/>
          </a:xfrm>
          <a:prstGeom prst="donut">
            <a:avLst>
              <a:gd fmla="val 29951" name="adj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6"/>
          <p:cNvSpPr/>
          <p:nvPr/>
        </p:nvSpPr>
        <p:spPr>
          <a:xfrm>
            <a:off x="2364800" y="346950"/>
            <a:ext cx="274200" cy="2739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6"/>
          <p:cNvSpPr/>
          <p:nvPr/>
        </p:nvSpPr>
        <p:spPr>
          <a:xfrm>
            <a:off x="-472600" y="-533400"/>
            <a:ext cx="1411800" cy="1411800"/>
          </a:xfrm>
          <a:prstGeom prst="ellipse">
            <a:avLst/>
          </a:prstGeom>
          <a:noFill/>
          <a:ln cap="flat" cmpd="sng" w="9525">
            <a:solidFill>
              <a:srgbClr val="00ACC3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6"/>
          <p:cNvSpPr/>
          <p:nvPr/>
        </p:nvSpPr>
        <p:spPr>
          <a:xfrm>
            <a:off x="2899000" y="242225"/>
            <a:ext cx="853800" cy="853800"/>
          </a:xfrm>
          <a:prstGeom prst="ellipse">
            <a:avLst/>
          </a:prstGeom>
          <a:noFill/>
          <a:ln cap="flat" cmpd="sng" w="9525">
            <a:solidFill>
              <a:srgbClr val="ED4A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6"/>
          <p:cNvSpPr/>
          <p:nvPr/>
        </p:nvSpPr>
        <p:spPr>
          <a:xfrm>
            <a:off x="1061150" y="142950"/>
            <a:ext cx="538500" cy="5382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6"/>
          <p:cNvSpPr txBox="1"/>
          <p:nvPr>
            <p:ph idx="12" type="sldNum"/>
          </p:nvPr>
        </p:nvSpPr>
        <p:spPr>
          <a:xfrm>
            <a:off x="8635625" y="4751625"/>
            <a:ext cx="469800" cy="39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+ 2 columns" type="twoColTx">
  <p:cSld name="TITLE_AND_TWO_COLUMNS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7"/>
          <p:cNvSpPr txBox="1"/>
          <p:nvPr>
            <p:ph type="title"/>
          </p:nvPr>
        </p:nvSpPr>
        <p:spPr>
          <a:xfrm>
            <a:off x="2935875" y="909050"/>
            <a:ext cx="5275500" cy="641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97" name="Google Shape;97;p7"/>
          <p:cNvSpPr txBox="1"/>
          <p:nvPr>
            <p:ph idx="1" type="body"/>
          </p:nvPr>
        </p:nvSpPr>
        <p:spPr>
          <a:xfrm>
            <a:off x="2935875" y="1550150"/>
            <a:ext cx="2560500" cy="337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600"/>
              </a:spcBef>
              <a:spcAft>
                <a:spcPts val="0"/>
              </a:spcAft>
              <a:buSzPts val="1800"/>
              <a:buChar char="◎"/>
              <a:defRPr sz="1800"/>
            </a:lvl1pPr>
            <a:lvl2pPr indent="-342900" lvl="1" marL="914400">
              <a:spcBef>
                <a:spcPts val="0"/>
              </a:spcBef>
              <a:spcAft>
                <a:spcPts val="0"/>
              </a:spcAft>
              <a:buSzPts val="1800"/>
              <a:buChar char="◉"/>
              <a:defRPr sz="1800"/>
            </a:lvl2pPr>
            <a:lvl3pPr indent="-342900" lvl="2" marL="1371600">
              <a:spcBef>
                <a:spcPts val="0"/>
              </a:spcBef>
              <a:spcAft>
                <a:spcPts val="0"/>
              </a:spcAft>
              <a:buSzPts val="1800"/>
              <a:buChar char="￮"/>
              <a:defRPr sz="1800"/>
            </a:lvl3pPr>
            <a:lvl4pPr indent="-342900" lvl="3" marL="18288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indent="-342900" lvl="4" marL="22860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indent="-342900" lvl="5" marL="27432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indent="-342900" lvl="6" marL="32004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indent="-342900" lvl="7" marL="36576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indent="-342900" lvl="8" marL="41148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/>
        </p:txBody>
      </p:sp>
      <p:sp>
        <p:nvSpPr>
          <p:cNvPr id="98" name="Google Shape;98;p7"/>
          <p:cNvSpPr txBox="1"/>
          <p:nvPr>
            <p:ph idx="2" type="body"/>
          </p:nvPr>
        </p:nvSpPr>
        <p:spPr>
          <a:xfrm>
            <a:off x="5650849" y="1550150"/>
            <a:ext cx="2560500" cy="337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600"/>
              </a:spcBef>
              <a:spcAft>
                <a:spcPts val="0"/>
              </a:spcAft>
              <a:buSzPts val="1800"/>
              <a:buChar char="◎"/>
              <a:defRPr sz="1800"/>
            </a:lvl1pPr>
            <a:lvl2pPr indent="-342900" lvl="1" marL="914400">
              <a:spcBef>
                <a:spcPts val="0"/>
              </a:spcBef>
              <a:spcAft>
                <a:spcPts val="0"/>
              </a:spcAft>
              <a:buSzPts val="1800"/>
              <a:buChar char="◉"/>
              <a:defRPr sz="1800"/>
            </a:lvl2pPr>
            <a:lvl3pPr indent="-342900" lvl="2" marL="1371600">
              <a:spcBef>
                <a:spcPts val="0"/>
              </a:spcBef>
              <a:spcAft>
                <a:spcPts val="0"/>
              </a:spcAft>
              <a:buSzPts val="1800"/>
              <a:buChar char="￮"/>
              <a:defRPr sz="1800"/>
            </a:lvl3pPr>
            <a:lvl4pPr indent="-342900" lvl="3" marL="18288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indent="-342900" lvl="4" marL="22860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indent="-342900" lvl="5" marL="27432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indent="-342900" lvl="6" marL="32004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indent="-342900" lvl="7" marL="36576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indent="-342900" lvl="8" marL="41148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/>
        </p:txBody>
      </p:sp>
      <p:sp>
        <p:nvSpPr>
          <p:cNvPr id="99" name="Google Shape;99;p7"/>
          <p:cNvSpPr/>
          <p:nvPr/>
        </p:nvSpPr>
        <p:spPr>
          <a:xfrm>
            <a:off x="-358950" y="2194400"/>
            <a:ext cx="2347200" cy="2347200"/>
          </a:xfrm>
          <a:prstGeom prst="donut">
            <a:avLst>
              <a:gd fmla="val 36789" name="adj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7"/>
          <p:cNvSpPr/>
          <p:nvPr/>
        </p:nvSpPr>
        <p:spPr>
          <a:xfrm>
            <a:off x="198450" y="-321125"/>
            <a:ext cx="978600" cy="978600"/>
          </a:xfrm>
          <a:prstGeom prst="ellipse">
            <a:avLst/>
          </a:prstGeom>
          <a:noFill/>
          <a:ln cap="flat" cmpd="sng" w="9525">
            <a:solidFill>
              <a:srgbClr val="E8004C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7"/>
          <p:cNvSpPr/>
          <p:nvPr/>
        </p:nvSpPr>
        <p:spPr>
          <a:xfrm>
            <a:off x="198450" y="420475"/>
            <a:ext cx="657600" cy="6576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7"/>
          <p:cNvSpPr/>
          <p:nvPr/>
        </p:nvSpPr>
        <p:spPr>
          <a:xfrm>
            <a:off x="1177051" y="657475"/>
            <a:ext cx="846900" cy="846900"/>
          </a:xfrm>
          <a:prstGeom prst="donut">
            <a:avLst>
              <a:gd fmla="val 22275" name="adj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7"/>
          <p:cNvSpPr/>
          <p:nvPr/>
        </p:nvSpPr>
        <p:spPr>
          <a:xfrm>
            <a:off x="887650" y="4142300"/>
            <a:ext cx="1207800" cy="1207800"/>
          </a:xfrm>
          <a:prstGeom prst="ellipse">
            <a:avLst/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7"/>
          <p:cNvSpPr/>
          <p:nvPr/>
        </p:nvSpPr>
        <p:spPr>
          <a:xfrm>
            <a:off x="153675" y="4799600"/>
            <a:ext cx="550500" cy="550500"/>
          </a:xfrm>
          <a:prstGeom prst="donut">
            <a:avLst>
              <a:gd fmla="val 18606" name="adj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7"/>
          <p:cNvSpPr/>
          <p:nvPr/>
        </p:nvSpPr>
        <p:spPr>
          <a:xfrm>
            <a:off x="1172525" y="1696950"/>
            <a:ext cx="304800" cy="3048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7"/>
          <p:cNvSpPr/>
          <p:nvPr/>
        </p:nvSpPr>
        <p:spPr>
          <a:xfrm>
            <a:off x="7844250" y="619275"/>
            <a:ext cx="550500" cy="5505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7"/>
          <p:cNvSpPr/>
          <p:nvPr/>
        </p:nvSpPr>
        <p:spPr>
          <a:xfrm>
            <a:off x="7515500" y="-72500"/>
            <a:ext cx="397500" cy="397500"/>
          </a:xfrm>
          <a:prstGeom prst="donut">
            <a:avLst>
              <a:gd fmla="val 30568" name="adj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7"/>
          <p:cNvSpPr/>
          <p:nvPr/>
        </p:nvSpPr>
        <p:spPr>
          <a:xfrm>
            <a:off x="8651500" y="1030850"/>
            <a:ext cx="304800" cy="3048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7"/>
          <p:cNvSpPr/>
          <p:nvPr/>
        </p:nvSpPr>
        <p:spPr>
          <a:xfrm>
            <a:off x="8097900" y="167450"/>
            <a:ext cx="741600" cy="741600"/>
          </a:xfrm>
          <a:prstGeom prst="donut">
            <a:avLst>
              <a:gd fmla="val 8064" name="adj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7"/>
          <p:cNvSpPr/>
          <p:nvPr/>
        </p:nvSpPr>
        <p:spPr>
          <a:xfrm>
            <a:off x="8394750" y="1504375"/>
            <a:ext cx="188100" cy="1881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7"/>
          <p:cNvSpPr/>
          <p:nvPr/>
        </p:nvSpPr>
        <p:spPr>
          <a:xfrm>
            <a:off x="-205625" y="2347725"/>
            <a:ext cx="2040600" cy="2040600"/>
          </a:xfrm>
          <a:prstGeom prst="ellipse">
            <a:avLst/>
          </a:prstGeom>
          <a:noFill/>
          <a:ln cap="flat" cmpd="sng" w="9525">
            <a:solidFill>
              <a:srgbClr val="65BB48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7"/>
          <p:cNvSpPr/>
          <p:nvPr/>
        </p:nvSpPr>
        <p:spPr>
          <a:xfrm>
            <a:off x="305125" y="-214450"/>
            <a:ext cx="765300" cy="7653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7"/>
          <p:cNvSpPr/>
          <p:nvPr/>
        </p:nvSpPr>
        <p:spPr>
          <a:xfrm>
            <a:off x="8532600" y="911950"/>
            <a:ext cx="542700" cy="542700"/>
          </a:xfrm>
          <a:prstGeom prst="ellipse">
            <a:avLst/>
          </a:prstGeom>
          <a:noFill/>
          <a:ln cap="flat" cmpd="sng" w="9525">
            <a:solidFill>
              <a:srgbClr val="F8BB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7"/>
          <p:cNvSpPr txBox="1"/>
          <p:nvPr>
            <p:ph idx="12" type="sldNum"/>
          </p:nvPr>
        </p:nvSpPr>
        <p:spPr>
          <a:xfrm>
            <a:off x="8635625" y="4751625"/>
            <a:ext cx="469800" cy="39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+ 3 columns">
  <p:cSld name="TITLE_AND_TWO_COLUMNS_1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8"/>
          <p:cNvSpPr/>
          <p:nvPr/>
        </p:nvSpPr>
        <p:spPr>
          <a:xfrm>
            <a:off x="8638525" y="1472600"/>
            <a:ext cx="978600" cy="978600"/>
          </a:xfrm>
          <a:prstGeom prst="ellipse">
            <a:avLst/>
          </a:prstGeom>
          <a:noFill/>
          <a:ln cap="flat" cmpd="sng" w="9525">
            <a:solidFill>
              <a:srgbClr val="ED4A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8"/>
          <p:cNvSpPr txBox="1"/>
          <p:nvPr>
            <p:ph type="title"/>
          </p:nvPr>
        </p:nvSpPr>
        <p:spPr>
          <a:xfrm>
            <a:off x="2935875" y="909050"/>
            <a:ext cx="5275500" cy="641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118" name="Google Shape;118;p8"/>
          <p:cNvSpPr txBox="1"/>
          <p:nvPr>
            <p:ph idx="1" type="body"/>
          </p:nvPr>
        </p:nvSpPr>
        <p:spPr>
          <a:xfrm>
            <a:off x="2935875" y="1550150"/>
            <a:ext cx="1700400" cy="337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600"/>
              </a:spcBef>
              <a:spcAft>
                <a:spcPts val="0"/>
              </a:spcAft>
              <a:buSzPts val="1400"/>
              <a:buChar char="◎"/>
              <a:defRPr sz="1400"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◉"/>
              <a:defRPr sz="1400"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￮"/>
              <a:defRPr sz="1400"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9pPr>
          </a:lstStyle>
          <a:p/>
        </p:txBody>
      </p:sp>
      <p:sp>
        <p:nvSpPr>
          <p:cNvPr id="119" name="Google Shape;119;p8"/>
          <p:cNvSpPr txBox="1"/>
          <p:nvPr>
            <p:ph idx="2" type="body"/>
          </p:nvPr>
        </p:nvSpPr>
        <p:spPr>
          <a:xfrm>
            <a:off x="4723373" y="1550150"/>
            <a:ext cx="1700400" cy="337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600"/>
              </a:spcBef>
              <a:spcAft>
                <a:spcPts val="0"/>
              </a:spcAft>
              <a:buSzPts val="1400"/>
              <a:buChar char="◎"/>
              <a:defRPr sz="1400"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◉"/>
              <a:defRPr sz="1400"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￮"/>
              <a:defRPr sz="1400"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9pPr>
          </a:lstStyle>
          <a:p/>
        </p:txBody>
      </p:sp>
      <p:sp>
        <p:nvSpPr>
          <p:cNvPr id="120" name="Google Shape;120;p8"/>
          <p:cNvSpPr txBox="1"/>
          <p:nvPr>
            <p:ph idx="3" type="body"/>
          </p:nvPr>
        </p:nvSpPr>
        <p:spPr>
          <a:xfrm>
            <a:off x="6510871" y="1550150"/>
            <a:ext cx="1700400" cy="337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600"/>
              </a:spcBef>
              <a:spcAft>
                <a:spcPts val="0"/>
              </a:spcAft>
              <a:buSzPts val="1400"/>
              <a:buChar char="◎"/>
              <a:defRPr sz="1400"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◉"/>
              <a:defRPr sz="1400"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￮"/>
              <a:defRPr sz="1400"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9pPr>
          </a:lstStyle>
          <a:p/>
        </p:txBody>
      </p:sp>
      <p:sp>
        <p:nvSpPr>
          <p:cNvPr id="121" name="Google Shape;121;p8"/>
          <p:cNvSpPr/>
          <p:nvPr/>
        </p:nvSpPr>
        <p:spPr>
          <a:xfrm>
            <a:off x="1016475" y="2981600"/>
            <a:ext cx="440400" cy="440400"/>
          </a:xfrm>
          <a:prstGeom prst="ellipse">
            <a:avLst/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8"/>
          <p:cNvSpPr/>
          <p:nvPr/>
        </p:nvSpPr>
        <p:spPr>
          <a:xfrm>
            <a:off x="-68725" y="3346150"/>
            <a:ext cx="819600" cy="819600"/>
          </a:xfrm>
          <a:prstGeom prst="ellipse">
            <a:avLst/>
          </a:prstGeom>
          <a:noFill/>
          <a:ln cap="flat" cmpd="sng" w="9525">
            <a:solidFill>
              <a:srgbClr val="00D1C6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8"/>
          <p:cNvSpPr/>
          <p:nvPr/>
        </p:nvSpPr>
        <p:spPr>
          <a:xfrm>
            <a:off x="1361475" y="140725"/>
            <a:ext cx="862800" cy="863400"/>
          </a:xfrm>
          <a:prstGeom prst="donut">
            <a:avLst>
              <a:gd fmla="val 43200" name="adj"/>
            </a:avLst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8"/>
          <p:cNvSpPr/>
          <p:nvPr/>
        </p:nvSpPr>
        <p:spPr>
          <a:xfrm>
            <a:off x="1438125" y="3422000"/>
            <a:ext cx="1062000" cy="1062000"/>
          </a:xfrm>
          <a:prstGeom prst="donut">
            <a:avLst>
              <a:gd fmla="val 9905" name="adj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8"/>
          <p:cNvSpPr/>
          <p:nvPr/>
        </p:nvSpPr>
        <p:spPr>
          <a:xfrm>
            <a:off x="2059425" y="1112475"/>
            <a:ext cx="304800" cy="3048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8"/>
          <p:cNvSpPr/>
          <p:nvPr/>
        </p:nvSpPr>
        <p:spPr>
          <a:xfrm>
            <a:off x="8723500" y="270225"/>
            <a:ext cx="550500" cy="5505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8"/>
          <p:cNvSpPr/>
          <p:nvPr/>
        </p:nvSpPr>
        <p:spPr>
          <a:xfrm>
            <a:off x="8546800" y="608625"/>
            <a:ext cx="397500" cy="397500"/>
          </a:xfrm>
          <a:prstGeom prst="donut">
            <a:avLst>
              <a:gd fmla="val 8754" name="adj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8"/>
          <p:cNvSpPr/>
          <p:nvPr/>
        </p:nvSpPr>
        <p:spPr>
          <a:xfrm>
            <a:off x="8211275" y="1152650"/>
            <a:ext cx="397500" cy="3975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8"/>
          <p:cNvSpPr/>
          <p:nvPr/>
        </p:nvSpPr>
        <p:spPr>
          <a:xfrm>
            <a:off x="7599600" y="-275250"/>
            <a:ext cx="741600" cy="741600"/>
          </a:xfrm>
          <a:prstGeom prst="donut">
            <a:avLst>
              <a:gd fmla="val 39163" name="adj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8"/>
          <p:cNvSpPr/>
          <p:nvPr/>
        </p:nvSpPr>
        <p:spPr>
          <a:xfrm>
            <a:off x="9033775" y="1867850"/>
            <a:ext cx="188100" cy="1881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8"/>
          <p:cNvSpPr/>
          <p:nvPr/>
        </p:nvSpPr>
        <p:spPr>
          <a:xfrm>
            <a:off x="-480225" y="243625"/>
            <a:ext cx="2347200" cy="2347200"/>
          </a:xfrm>
          <a:prstGeom prst="donut">
            <a:avLst>
              <a:gd fmla="val 21094" name="adj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8"/>
          <p:cNvSpPr/>
          <p:nvPr/>
        </p:nvSpPr>
        <p:spPr>
          <a:xfrm>
            <a:off x="1016475" y="4091700"/>
            <a:ext cx="1207800" cy="1207800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8"/>
          <p:cNvSpPr/>
          <p:nvPr/>
        </p:nvSpPr>
        <p:spPr>
          <a:xfrm>
            <a:off x="204075" y="927925"/>
            <a:ext cx="978600" cy="978600"/>
          </a:xfrm>
          <a:prstGeom prst="ellipse">
            <a:avLst/>
          </a:prstGeom>
          <a:noFill/>
          <a:ln cap="flat" cmpd="sng" w="9525">
            <a:solidFill>
              <a:srgbClr val="BBCD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8"/>
          <p:cNvSpPr txBox="1"/>
          <p:nvPr>
            <p:ph idx="12" type="sldNum"/>
          </p:nvPr>
        </p:nvSpPr>
        <p:spPr>
          <a:xfrm>
            <a:off x="8635625" y="4751625"/>
            <a:ext cx="469800" cy="39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9"/>
          <p:cNvSpPr txBox="1"/>
          <p:nvPr>
            <p:ph type="title"/>
          </p:nvPr>
        </p:nvSpPr>
        <p:spPr>
          <a:xfrm>
            <a:off x="2935875" y="909050"/>
            <a:ext cx="5275500" cy="641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137" name="Google Shape;137;p9"/>
          <p:cNvSpPr/>
          <p:nvPr/>
        </p:nvSpPr>
        <p:spPr>
          <a:xfrm>
            <a:off x="1280688" y="3669150"/>
            <a:ext cx="206100" cy="2061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9"/>
          <p:cNvSpPr/>
          <p:nvPr/>
        </p:nvSpPr>
        <p:spPr>
          <a:xfrm>
            <a:off x="180500" y="4023250"/>
            <a:ext cx="1370700" cy="13707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9"/>
          <p:cNvSpPr/>
          <p:nvPr/>
        </p:nvSpPr>
        <p:spPr>
          <a:xfrm>
            <a:off x="246046" y="3213146"/>
            <a:ext cx="456000" cy="456000"/>
          </a:xfrm>
          <a:prstGeom prst="ellipse">
            <a:avLst/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9"/>
          <p:cNvSpPr/>
          <p:nvPr/>
        </p:nvSpPr>
        <p:spPr>
          <a:xfrm>
            <a:off x="71500" y="3038600"/>
            <a:ext cx="804900" cy="804900"/>
          </a:xfrm>
          <a:prstGeom prst="ellipse">
            <a:avLst/>
          </a:prstGeom>
          <a:noFill/>
          <a:ln cap="flat" cmpd="sng" w="9525">
            <a:solidFill>
              <a:srgbClr val="65BB48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9"/>
          <p:cNvSpPr/>
          <p:nvPr/>
        </p:nvSpPr>
        <p:spPr>
          <a:xfrm>
            <a:off x="1280700" y="1608475"/>
            <a:ext cx="1043400" cy="1044000"/>
          </a:xfrm>
          <a:prstGeom prst="donut">
            <a:avLst>
              <a:gd fmla="val 43200" name="adj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9"/>
          <p:cNvSpPr/>
          <p:nvPr/>
        </p:nvSpPr>
        <p:spPr>
          <a:xfrm>
            <a:off x="1640475" y="-201875"/>
            <a:ext cx="750300" cy="7503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9"/>
          <p:cNvSpPr/>
          <p:nvPr/>
        </p:nvSpPr>
        <p:spPr>
          <a:xfrm>
            <a:off x="-480225" y="243625"/>
            <a:ext cx="2347200" cy="2347200"/>
          </a:xfrm>
          <a:prstGeom prst="donut">
            <a:avLst>
              <a:gd fmla="val 6129" name="adj"/>
            </a:avLst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9"/>
          <p:cNvSpPr/>
          <p:nvPr/>
        </p:nvSpPr>
        <p:spPr>
          <a:xfrm>
            <a:off x="-222975" y="500875"/>
            <a:ext cx="1832700" cy="1832700"/>
          </a:xfrm>
          <a:prstGeom prst="ellipse">
            <a:avLst/>
          </a:prstGeom>
          <a:noFill/>
          <a:ln cap="flat" cmpd="sng" w="9525">
            <a:solidFill>
              <a:srgbClr val="ED4A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9"/>
          <p:cNvSpPr/>
          <p:nvPr/>
        </p:nvSpPr>
        <p:spPr>
          <a:xfrm>
            <a:off x="1280700" y="3950125"/>
            <a:ext cx="750300" cy="750300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9"/>
          <p:cNvSpPr/>
          <p:nvPr/>
        </p:nvSpPr>
        <p:spPr>
          <a:xfrm>
            <a:off x="7913000" y="600225"/>
            <a:ext cx="550500" cy="5505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9"/>
          <p:cNvSpPr/>
          <p:nvPr/>
        </p:nvSpPr>
        <p:spPr>
          <a:xfrm>
            <a:off x="8703400" y="1608475"/>
            <a:ext cx="287100" cy="287100"/>
          </a:xfrm>
          <a:prstGeom prst="donut">
            <a:avLst>
              <a:gd fmla="val 18608" name="adj"/>
            </a:avLst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9"/>
          <p:cNvSpPr/>
          <p:nvPr/>
        </p:nvSpPr>
        <p:spPr>
          <a:xfrm>
            <a:off x="8809377" y="886439"/>
            <a:ext cx="416400" cy="4164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9"/>
          <p:cNvSpPr/>
          <p:nvPr/>
        </p:nvSpPr>
        <p:spPr>
          <a:xfrm>
            <a:off x="8118000" y="-244550"/>
            <a:ext cx="741600" cy="741600"/>
          </a:xfrm>
          <a:prstGeom prst="donut">
            <a:avLst>
              <a:gd fmla="val 37879" name="adj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9"/>
          <p:cNvSpPr/>
          <p:nvPr/>
        </p:nvSpPr>
        <p:spPr>
          <a:xfrm>
            <a:off x="7813725" y="312775"/>
            <a:ext cx="188100" cy="1881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" name="Google Shape;151;p9"/>
          <p:cNvSpPr/>
          <p:nvPr/>
        </p:nvSpPr>
        <p:spPr>
          <a:xfrm>
            <a:off x="8646900" y="723963"/>
            <a:ext cx="741600" cy="741600"/>
          </a:xfrm>
          <a:prstGeom prst="ellipse">
            <a:avLst/>
          </a:prstGeom>
          <a:noFill/>
          <a:ln cap="flat" cmpd="sng" w="9525">
            <a:solidFill>
              <a:srgbClr val="F8BB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9"/>
          <p:cNvSpPr txBox="1"/>
          <p:nvPr>
            <p:ph idx="12" type="sldNum"/>
          </p:nvPr>
        </p:nvSpPr>
        <p:spPr>
          <a:xfrm>
            <a:off x="8635625" y="4751625"/>
            <a:ext cx="469800" cy="39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0"/>
          <p:cNvSpPr/>
          <p:nvPr/>
        </p:nvSpPr>
        <p:spPr>
          <a:xfrm>
            <a:off x="1197475" y="-802775"/>
            <a:ext cx="6749100" cy="6749100"/>
          </a:xfrm>
          <a:prstGeom prst="ellipse">
            <a:avLst/>
          </a:prstGeom>
          <a:noFill/>
          <a:ln cap="flat" cmpd="sng" w="9525">
            <a:solidFill>
              <a:srgbClr val="A1BECC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10"/>
          <p:cNvSpPr txBox="1"/>
          <p:nvPr>
            <p:ph idx="1" type="body"/>
          </p:nvPr>
        </p:nvSpPr>
        <p:spPr>
          <a:xfrm>
            <a:off x="1246225" y="4177700"/>
            <a:ext cx="6651600" cy="51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algn="ctr">
              <a:spcBef>
                <a:spcPts val="360"/>
              </a:spcBef>
              <a:spcAft>
                <a:spcPts val="0"/>
              </a:spcAft>
              <a:buSzPts val="1600"/>
              <a:buNone/>
              <a:defRPr sz="1600"/>
            </a:lvl1pPr>
          </a:lstStyle>
          <a:p/>
        </p:txBody>
      </p:sp>
      <p:sp>
        <p:nvSpPr>
          <p:cNvPr id="156" name="Google Shape;156;p10"/>
          <p:cNvSpPr/>
          <p:nvPr/>
        </p:nvSpPr>
        <p:spPr>
          <a:xfrm rot="10800000">
            <a:off x="8705950" y="3777263"/>
            <a:ext cx="617400" cy="6174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10"/>
          <p:cNvSpPr/>
          <p:nvPr/>
        </p:nvSpPr>
        <p:spPr>
          <a:xfrm rot="10800000">
            <a:off x="608750" y="841361"/>
            <a:ext cx="515400" cy="515400"/>
          </a:xfrm>
          <a:prstGeom prst="donut">
            <a:avLst>
              <a:gd fmla="val 18608" name="adj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10"/>
          <p:cNvSpPr/>
          <p:nvPr/>
        </p:nvSpPr>
        <p:spPr>
          <a:xfrm rot="10800000">
            <a:off x="8195021" y="4553300"/>
            <a:ext cx="831600" cy="831600"/>
          </a:xfrm>
          <a:prstGeom prst="donut">
            <a:avLst>
              <a:gd fmla="val 37879" name="adj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10"/>
          <p:cNvSpPr/>
          <p:nvPr/>
        </p:nvSpPr>
        <p:spPr>
          <a:xfrm rot="10800000">
            <a:off x="8458384" y="4183763"/>
            <a:ext cx="210900" cy="2109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10"/>
          <p:cNvSpPr/>
          <p:nvPr/>
        </p:nvSpPr>
        <p:spPr>
          <a:xfrm rot="10800000">
            <a:off x="-153147" y="-444547"/>
            <a:ext cx="1128300" cy="1128300"/>
          </a:xfrm>
          <a:prstGeom prst="ellipse">
            <a:avLst/>
          </a:prstGeom>
          <a:noFill/>
          <a:ln cap="flat" cmpd="sng" w="9525">
            <a:solidFill>
              <a:srgbClr val="ED4A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10"/>
          <p:cNvSpPr/>
          <p:nvPr/>
        </p:nvSpPr>
        <p:spPr>
          <a:xfrm rot="10800000">
            <a:off x="8012016" y="133391"/>
            <a:ext cx="434700" cy="434700"/>
          </a:xfrm>
          <a:prstGeom prst="donut">
            <a:avLst>
              <a:gd fmla="val 8754" name="adj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10"/>
          <p:cNvSpPr/>
          <p:nvPr/>
        </p:nvSpPr>
        <p:spPr>
          <a:xfrm rot="10800000">
            <a:off x="-73577" y="841500"/>
            <a:ext cx="330900" cy="3309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10"/>
          <p:cNvSpPr/>
          <p:nvPr/>
        </p:nvSpPr>
        <p:spPr>
          <a:xfrm rot="10800000">
            <a:off x="8512150" y="133404"/>
            <a:ext cx="811200" cy="811200"/>
          </a:xfrm>
          <a:prstGeom prst="donut">
            <a:avLst>
              <a:gd fmla="val 39163" name="adj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10"/>
          <p:cNvSpPr/>
          <p:nvPr/>
        </p:nvSpPr>
        <p:spPr>
          <a:xfrm rot="10800000">
            <a:off x="117998" y="-173402"/>
            <a:ext cx="586200" cy="5862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10"/>
          <p:cNvSpPr/>
          <p:nvPr/>
        </p:nvSpPr>
        <p:spPr>
          <a:xfrm rot="10800000">
            <a:off x="748825" y="4695050"/>
            <a:ext cx="345000" cy="345000"/>
          </a:xfrm>
          <a:prstGeom prst="donut">
            <a:avLst>
              <a:gd fmla="val 30568" name="adj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10"/>
          <p:cNvSpPr/>
          <p:nvPr/>
        </p:nvSpPr>
        <p:spPr>
          <a:xfrm rot="10800000">
            <a:off x="-107786" y="4259033"/>
            <a:ext cx="663000" cy="6630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10"/>
          <p:cNvSpPr/>
          <p:nvPr/>
        </p:nvSpPr>
        <p:spPr>
          <a:xfrm rot="10800000">
            <a:off x="-316662" y="3443534"/>
            <a:ext cx="506100" cy="5061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10"/>
          <p:cNvSpPr/>
          <p:nvPr/>
        </p:nvSpPr>
        <p:spPr>
          <a:xfrm rot="10800000">
            <a:off x="-226170" y="4140650"/>
            <a:ext cx="899400" cy="899400"/>
          </a:xfrm>
          <a:prstGeom prst="ellipse">
            <a:avLst/>
          </a:prstGeom>
          <a:noFill/>
          <a:ln cap="flat" cmpd="sng" w="9525">
            <a:solidFill>
              <a:srgbClr val="F8BB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10"/>
          <p:cNvSpPr/>
          <p:nvPr/>
        </p:nvSpPr>
        <p:spPr>
          <a:xfrm rot="10800000">
            <a:off x="8700641" y="1100250"/>
            <a:ext cx="333300" cy="3333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10"/>
          <p:cNvSpPr txBox="1"/>
          <p:nvPr>
            <p:ph idx="12" type="sldNum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buNone/>
              <a:defRPr/>
            </a:lvl1pPr>
            <a:lvl2pPr lvl="1" rtl="0" algn="ctr">
              <a:buNone/>
              <a:defRPr/>
            </a:lvl2pPr>
            <a:lvl3pPr lvl="2" rtl="0" algn="ctr">
              <a:buNone/>
              <a:defRPr/>
            </a:lvl3pPr>
            <a:lvl4pPr lvl="3" rtl="0" algn="ctr">
              <a:buNone/>
              <a:defRPr/>
            </a:lvl4pPr>
            <a:lvl5pPr lvl="4" rtl="0" algn="ctr">
              <a:buNone/>
              <a:defRPr/>
            </a:lvl5pPr>
            <a:lvl6pPr lvl="5" rtl="0" algn="ctr">
              <a:buNone/>
              <a:defRPr/>
            </a:lvl6pPr>
            <a:lvl7pPr lvl="6" rtl="0" algn="ctr">
              <a:buNone/>
              <a:defRPr/>
            </a:lvl7pPr>
            <a:lvl8pPr lvl="7" rtl="0" algn="ctr">
              <a:buNone/>
              <a:defRPr/>
            </a:lvl8pPr>
            <a:lvl9pPr lvl="8" rtl="0" algn="ctr"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1"/>
          <p:cNvSpPr/>
          <p:nvPr/>
        </p:nvSpPr>
        <p:spPr>
          <a:xfrm>
            <a:off x="419100" y="-1581150"/>
            <a:ext cx="8305800" cy="8305800"/>
          </a:xfrm>
          <a:prstGeom prst="ellipse">
            <a:avLst/>
          </a:prstGeom>
          <a:noFill/>
          <a:ln cap="flat" cmpd="sng" w="9525">
            <a:solidFill>
              <a:srgbClr val="A1BECC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11"/>
          <p:cNvSpPr/>
          <p:nvPr/>
        </p:nvSpPr>
        <p:spPr>
          <a:xfrm>
            <a:off x="-164200" y="686175"/>
            <a:ext cx="550500" cy="5505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Google Shape;174;p11"/>
          <p:cNvSpPr/>
          <p:nvPr/>
        </p:nvSpPr>
        <p:spPr>
          <a:xfrm>
            <a:off x="8204500" y="3898800"/>
            <a:ext cx="447000" cy="447000"/>
          </a:xfrm>
          <a:prstGeom prst="donut">
            <a:avLst>
              <a:gd fmla="val 18608" name="adj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11"/>
          <p:cNvSpPr/>
          <p:nvPr/>
        </p:nvSpPr>
        <p:spPr>
          <a:xfrm>
            <a:off x="100425" y="-196925"/>
            <a:ext cx="741600" cy="741600"/>
          </a:xfrm>
          <a:prstGeom prst="donut">
            <a:avLst>
              <a:gd fmla="val 37879" name="adj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11"/>
          <p:cNvSpPr/>
          <p:nvPr/>
        </p:nvSpPr>
        <p:spPr>
          <a:xfrm>
            <a:off x="419100" y="686175"/>
            <a:ext cx="188100" cy="1881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11"/>
          <p:cNvSpPr/>
          <p:nvPr/>
        </p:nvSpPr>
        <p:spPr>
          <a:xfrm>
            <a:off x="8333725" y="4482500"/>
            <a:ext cx="978600" cy="978600"/>
          </a:xfrm>
          <a:prstGeom prst="ellipse">
            <a:avLst/>
          </a:prstGeom>
          <a:noFill/>
          <a:ln cap="flat" cmpd="sng" w="9525">
            <a:solidFill>
              <a:srgbClr val="ED4A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11"/>
          <p:cNvSpPr/>
          <p:nvPr/>
        </p:nvSpPr>
        <p:spPr>
          <a:xfrm>
            <a:off x="741750" y="4449750"/>
            <a:ext cx="397500" cy="397500"/>
          </a:xfrm>
          <a:prstGeom prst="donut">
            <a:avLst>
              <a:gd fmla="val 8754" name="adj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9" name="Google Shape;179;p11"/>
          <p:cNvSpPr/>
          <p:nvPr/>
        </p:nvSpPr>
        <p:spPr>
          <a:xfrm>
            <a:off x="8956300" y="4058696"/>
            <a:ext cx="287100" cy="2871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11"/>
          <p:cNvSpPr/>
          <p:nvPr/>
        </p:nvSpPr>
        <p:spPr>
          <a:xfrm>
            <a:off x="-164200" y="4277700"/>
            <a:ext cx="741600" cy="741600"/>
          </a:xfrm>
          <a:prstGeom prst="donut">
            <a:avLst>
              <a:gd fmla="val 39163" name="adj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11"/>
          <p:cNvSpPr/>
          <p:nvPr/>
        </p:nvSpPr>
        <p:spPr>
          <a:xfrm>
            <a:off x="8568725" y="4717500"/>
            <a:ext cx="508500" cy="5085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11"/>
          <p:cNvSpPr/>
          <p:nvPr/>
        </p:nvSpPr>
        <p:spPr>
          <a:xfrm>
            <a:off x="8077475" y="224125"/>
            <a:ext cx="304800" cy="304800"/>
          </a:xfrm>
          <a:prstGeom prst="donut">
            <a:avLst>
              <a:gd fmla="val 30568" name="adj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11"/>
          <p:cNvSpPr/>
          <p:nvPr/>
        </p:nvSpPr>
        <p:spPr>
          <a:xfrm>
            <a:off x="8553248" y="328373"/>
            <a:ext cx="585600" cy="5856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11"/>
          <p:cNvSpPr/>
          <p:nvPr/>
        </p:nvSpPr>
        <p:spPr>
          <a:xfrm>
            <a:off x="8876350" y="1187325"/>
            <a:ext cx="447000" cy="4470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11"/>
          <p:cNvSpPr/>
          <p:nvPr/>
        </p:nvSpPr>
        <p:spPr>
          <a:xfrm>
            <a:off x="8449000" y="224125"/>
            <a:ext cx="794400" cy="794400"/>
          </a:xfrm>
          <a:prstGeom prst="ellipse">
            <a:avLst/>
          </a:prstGeom>
          <a:noFill/>
          <a:ln cap="flat" cmpd="sng" w="9525">
            <a:solidFill>
              <a:srgbClr val="F8BB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" name="Google Shape;186;p11"/>
          <p:cNvSpPr/>
          <p:nvPr/>
        </p:nvSpPr>
        <p:spPr>
          <a:xfrm>
            <a:off x="100425" y="3830625"/>
            <a:ext cx="304800" cy="3048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11"/>
          <p:cNvSpPr txBox="1"/>
          <p:nvPr>
            <p:ph idx="12" type="sldNum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buNone/>
              <a:defRPr/>
            </a:lvl1pPr>
            <a:lvl2pPr lvl="1" rtl="0" algn="ctr">
              <a:buNone/>
              <a:defRPr/>
            </a:lvl2pPr>
            <a:lvl3pPr lvl="2" rtl="0" algn="ctr">
              <a:buNone/>
              <a:defRPr/>
            </a:lvl3pPr>
            <a:lvl4pPr lvl="3" rtl="0" algn="ctr">
              <a:buNone/>
              <a:defRPr/>
            </a:lvl4pPr>
            <a:lvl5pPr lvl="4" rtl="0" algn="ctr">
              <a:buNone/>
              <a:defRPr/>
            </a:lvl5pPr>
            <a:lvl6pPr lvl="5" rtl="0" algn="ctr">
              <a:buNone/>
              <a:defRPr/>
            </a:lvl6pPr>
            <a:lvl7pPr lvl="6" rtl="0" algn="ctr">
              <a:buNone/>
              <a:defRPr/>
            </a:lvl7pPr>
            <a:lvl8pPr lvl="7" rtl="0" algn="ctr">
              <a:buNone/>
              <a:defRPr/>
            </a:lvl8pPr>
            <a:lvl9pPr lvl="8" rtl="0" algn="ctr"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letely blank">
  <p:cSld name="BLANK_1"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/>
          <p:nvPr/>
        </p:nvSpPr>
        <p:spPr>
          <a:xfrm>
            <a:off x="419100" y="-1581150"/>
            <a:ext cx="8305800" cy="8305800"/>
          </a:xfrm>
          <a:prstGeom prst="ellipse">
            <a:avLst/>
          </a:prstGeom>
          <a:noFill/>
          <a:ln cap="flat" cmpd="sng" w="9525">
            <a:solidFill>
              <a:srgbClr val="A1BECC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12"/>
          <p:cNvSpPr txBox="1"/>
          <p:nvPr>
            <p:ph idx="12" type="sldNum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buNone/>
              <a:defRPr/>
            </a:lvl1pPr>
            <a:lvl2pPr lvl="1" rtl="0" algn="ctr">
              <a:buNone/>
              <a:defRPr/>
            </a:lvl2pPr>
            <a:lvl3pPr lvl="2" rtl="0" algn="ctr">
              <a:buNone/>
              <a:defRPr/>
            </a:lvl3pPr>
            <a:lvl4pPr lvl="3" rtl="0" algn="ctr">
              <a:buNone/>
              <a:defRPr/>
            </a:lvl4pPr>
            <a:lvl5pPr lvl="4" rtl="0" algn="ctr">
              <a:buNone/>
              <a:defRPr/>
            </a:lvl5pPr>
            <a:lvl6pPr lvl="5" rtl="0" algn="ctr">
              <a:buNone/>
              <a:defRPr/>
            </a:lvl6pPr>
            <a:lvl7pPr lvl="6" rtl="0" algn="ctr">
              <a:buNone/>
              <a:defRPr/>
            </a:lvl7pPr>
            <a:lvl8pPr lvl="7" rtl="0" algn="ctr">
              <a:buNone/>
              <a:defRPr/>
            </a:lvl8pPr>
            <a:lvl9pPr lvl="8" rtl="0" algn="ctr"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935875" y="909050"/>
            <a:ext cx="5275500" cy="6411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935875" y="1525758"/>
            <a:ext cx="5275500" cy="27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81000" lvl="0" marL="457200">
              <a:spcBef>
                <a:spcPts val="60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◎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indent="-381000" lvl="1" marL="9144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◉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indent="-381000" lvl="2" marL="13716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￮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indent="-381000" lvl="3" marL="18288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●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indent="-381000" lvl="4" marL="2286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○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indent="-381000" lvl="5" marL="27432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■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indent="-381000" lvl="6" marL="32004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●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indent="-381000" lvl="7" marL="36576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○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indent="-381000" lvl="8" marL="41148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■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635625" y="4751625"/>
            <a:ext cx="469800" cy="39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lvl="1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lvl="2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lvl="3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lvl="4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lvl="5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lvl="6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lvl="7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lvl="8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ransition>
    <p:fade thruBlk="1"/>
  </p:transition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hyperlink" Target="http://www.youtube.com/watch?v=7AvQ0d6HB1I" TargetMode="External"/><Relationship Id="rId4" Type="http://schemas.openxmlformats.org/officeDocument/2006/relationships/image" Target="../media/image4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3"/>
          <p:cNvSpPr txBox="1"/>
          <p:nvPr>
            <p:ph type="ctrTitle"/>
          </p:nvPr>
        </p:nvSpPr>
        <p:spPr>
          <a:xfrm>
            <a:off x="2255425" y="1991825"/>
            <a:ext cx="4633200" cy="115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God Chooses a Wife for Isaac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4"/>
          <p:cNvSpPr txBox="1"/>
          <p:nvPr>
            <p:ph type="title"/>
          </p:nvPr>
        </p:nvSpPr>
        <p:spPr>
          <a:xfrm>
            <a:off x="4572000" y="927350"/>
            <a:ext cx="3639600" cy="641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rgbClr val="000000"/>
                </a:solidFill>
              </a:rPr>
              <a:t>ABRAHAM</a:t>
            </a:r>
            <a:endParaRPr b="1" sz="2800">
              <a:solidFill>
                <a:srgbClr val="000000"/>
              </a:solidFill>
            </a:endParaRPr>
          </a:p>
        </p:txBody>
      </p:sp>
      <p:sp>
        <p:nvSpPr>
          <p:cNvPr id="201" name="Google Shape;201;p14"/>
          <p:cNvSpPr txBox="1"/>
          <p:nvPr>
            <p:ph idx="1" type="body"/>
          </p:nvPr>
        </p:nvSpPr>
        <p:spPr>
          <a:xfrm>
            <a:off x="4407400" y="1736075"/>
            <a:ext cx="4533300" cy="247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1950" lvl="0" marL="457200" rtl="0" algn="l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Varela Round"/>
              <a:buChar char="●"/>
            </a:pPr>
            <a:r>
              <a:rPr lang="en" sz="2100">
                <a:solidFill>
                  <a:srgbClr val="000000"/>
                </a:solidFill>
              </a:rPr>
              <a:t>Abraham was a man of God </a:t>
            </a:r>
            <a:endParaRPr sz="2100">
              <a:solidFill>
                <a:srgbClr val="000000"/>
              </a:solidFill>
            </a:endParaRPr>
          </a:p>
          <a:p>
            <a:pPr indent="-3619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Varela Round"/>
              <a:buChar char="●"/>
            </a:pPr>
            <a:r>
              <a:rPr lang="en" sz="2100">
                <a:solidFill>
                  <a:srgbClr val="000000"/>
                </a:solidFill>
              </a:rPr>
              <a:t>He wanted to choose a wife for his son, Isaac </a:t>
            </a:r>
            <a:endParaRPr sz="2100">
              <a:solidFill>
                <a:srgbClr val="000000"/>
              </a:solidFill>
            </a:endParaRPr>
          </a:p>
          <a:p>
            <a:pPr indent="-3619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Varela Round"/>
              <a:buChar char="●"/>
            </a:pPr>
            <a:r>
              <a:rPr lang="en" sz="2100">
                <a:solidFill>
                  <a:srgbClr val="000000"/>
                </a:solidFill>
              </a:rPr>
              <a:t>Abraham called his servant, Eliezer and told him to go find a wife for Isaac </a:t>
            </a:r>
            <a:endParaRPr sz="2100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14"/>
          <p:cNvSpPr txBox="1"/>
          <p:nvPr>
            <p:ph idx="12" type="sldNum"/>
          </p:nvPr>
        </p:nvSpPr>
        <p:spPr>
          <a:xfrm>
            <a:off x="8635625" y="4751625"/>
            <a:ext cx="469800" cy="39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203" name="Google Shape;203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1275" y="1168350"/>
            <a:ext cx="3420000" cy="2806800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5"/>
          <p:cNvSpPr txBox="1"/>
          <p:nvPr>
            <p:ph type="title"/>
          </p:nvPr>
        </p:nvSpPr>
        <p:spPr>
          <a:xfrm>
            <a:off x="2935875" y="909050"/>
            <a:ext cx="5275500" cy="641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700">
                <a:solidFill>
                  <a:srgbClr val="000000"/>
                </a:solidFill>
              </a:rPr>
              <a:t>Eliezer</a:t>
            </a:r>
            <a:endParaRPr sz="3700">
              <a:solidFill>
                <a:srgbClr val="000000"/>
              </a:solidFill>
            </a:endParaRPr>
          </a:p>
        </p:txBody>
      </p:sp>
      <p:sp>
        <p:nvSpPr>
          <p:cNvPr id="209" name="Google Shape;209;p15"/>
          <p:cNvSpPr txBox="1"/>
          <p:nvPr>
            <p:ph idx="1" type="body"/>
          </p:nvPr>
        </p:nvSpPr>
        <p:spPr>
          <a:xfrm>
            <a:off x="1947675" y="1550150"/>
            <a:ext cx="3548700" cy="337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Char char="◎"/>
            </a:pPr>
            <a:r>
              <a:rPr lang="en">
                <a:solidFill>
                  <a:srgbClr val="000000"/>
                </a:solidFill>
              </a:rPr>
              <a:t>Eliezer prayed to the lord to guide him in his </a:t>
            </a:r>
            <a:r>
              <a:rPr lang="en">
                <a:solidFill>
                  <a:srgbClr val="000000"/>
                </a:solidFill>
              </a:rPr>
              <a:t>mission</a:t>
            </a:r>
            <a:endParaRPr>
              <a:solidFill>
                <a:srgbClr val="000000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◎"/>
            </a:pPr>
            <a:r>
              <a:rPr lang="en">
                <a:solidFill>
                  <a:srgbClr val="000000"/>
                </a:solidFill>
              </a:rPr>
              <a:t>He asked for God to show him the right girl by letting her give water to him and his camels</a:t>
            </a:r>
            <a:r>
              <a:rPr lang="en">
                <a:solidFill>
                  <a:srgbClr val="000000"/>
                </a:solidFill>
              </a:rPr>
              <a:t>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</p:txBody>
      </p:sp>
      <p:sp>
        <p:nvSpPr>
          <p:cNvPr id="210" name="Google Shape;210;p15"/>
          <p:cNvSpPr txBox="1"/>
          <p:nvPr>
            <p:ph idx="12" type="sldNum"/>
          </p:nvPr>
        </p:nvSpPr>
        <p:spPr>
          <a:xfrm>
            <a:off x="8635625" y="4751625"/>
            <a:ext cx="469800" cy="39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211" name="Google Shape;21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50850" y="1708726"/>
            <a:ext cx="3164700" cy="2373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6"/>
          <p:cNvSpPr txBox="1"/>
          <p:nvPr>
            <p:ph type="title"/>
          </p:nvPr>
        </p:nvSpPr>
        <p:spPr>
          <a:xfrm>
            <a:off x="4572000" y="909050"/>
            <a:ext cx="3639600" cy="641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rgbClr val="000000"/>
                </a:solidFill>
              </a:rPr>
              <a:t>The Perfect Girl</a:t>
            </a:r>
            <a:endParaRPr sz="3200">
              <a:solidFill>
                <a:srgbClr val="000000"/>
              </a:solidFill>
            </a:endParaRPr>
          </a:p>
        </p:txBody>
      </p:sp>
      <p:sp>
        <p:nvSpPr>
          <p:cNvPr id="217" name="Google Shape;217;p16"/>
          <p:cNvSpPr txBox="1"/>
          <p:nvPr>
            <p:ph idx="1" type="body"/>
          </p:nvPr>
        </p:nvSpPr>
        <p:spPr>
          <a:xfrm>
            <a:off x="4572000" y="1525754"/>
            <a:ext cx="3639600" cy="27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Char char="◎"/>
            </a:pPr>
            <a:r>
              <a:rPr lang="en">
                <a:solidFill>
                  <a:srgbClr val="000000"/>
                </a:solidFill>
              </a:rPr>
              <a:t>Suddenly</a:t>
            </a:r>
            <a:r>
              <a:rPr lang="en">
                <a:solidFill>
                  <a:srgbClr val="000000"/>
                </a:solidFill>
              </a:rPr>
              <a:t>, He saw a beautiful girl </a:t>
            </a:r>
            <a:endParaRPr>
              <a:solidFill>
                <a:srgbClr val="000000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◎"/>
            </a:pPr>
            <a:r>
              <a:rPr lang="en">
                <a:solidFill>
                  <a:srgbClr val="000000"/>
                </a:solidFill>
              </a:rPr>
              <a:t>He asked her for water and she gave him and his camels </a:t>
            </a:r>
            <a:endParaRPr>
              <a:solidFill>
                <a:srgbClr val="000000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◎"/>
            </a:pPr>
            <a:r>
              <a:rPr lang="en">
                <a:solidFill>
                  <a:srgbClr val="000000"/>
                </a:solidFill>
              </a:rPr>
              <a:t>Eliezer knew that this was the perfect girl and thanked God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</p:txBody>
      </p:sp>
      <p:sp>
        <p:nvSpPr>
          <p:cNvPr id="218" name="Google Shape;218;p16"/>
          <p:cNvSpPr txBox="1"/>
          <p:nvPr>
            <p:ph idx="12" type="sldNum"/>
          </p:nvPr>
        </p:nvSpPr>
        <p:spPr>
          <a:xfrm>
            <a:off x="8635625" y="4751625"/>
            <a:ext cx="469800" cy="39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219" name="Google Shape;21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75350" y="1171500"/>
            <a:ext cx="2857500" cy="2800500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7"/>
          <p:cNvSpPr txBox="1"/>
          <p:nvPr>
            <p:ph type="title"/>
          </p:nvPr>
        </p:nvSpPr>
        <p:spPr>
          <a:xfrm>
            <a:off x="2496975" y="566150"/>
            <a:ext cx="5275500" cy="641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200">
                <a:solidFill>
                  <a:srgbClr val="000000"/>
                </a:solidFill>
              </a:rPr>
              <a:t>Rebecca </a:t>
            </a:r>
            <a:endParaRPr b="1" sz="3200">
              <a:solidFill>
                <a:srgbClr val="000000"/>
              </a:solidFill>
            </a:endParaRPr>
          </a:p>
        </p:txBody>
      </p:sp>
      <p:sp>
        <p:nvSpPr>
          <p:cNvPr id="225" name="Google Shape;225;p17"/>
          <p:cNvSpPr txBox="1"/>
          <p:nvPr>
            <p:ph idx="1" type="body"/>
          </p:nvPr>
        </p:nvSpPr>
        <p:spPr>
          <a:xfrm>
            <a:off x="1920250" y="1550150"/>
            <a:ext cx="4005000" cy="337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SzPts val="1800"/>
              <a:buChar char="◎"/>
            </a:pPr>
            <a:r>
              <a:rPr lang="en"/>
              <a:t>Eliezer asked her for her name and she said Rebecca 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◎"/>
            </a:pPr>
            <a:r>
              <a:rPr lang="en"/>
              <a:t>He went with her to her family and told him his story and </a:t>
            </a:r>
            <a:r>
              <a:rPr lang="en"/>
              <a:t>about</a:t>
            </a:r>
            <a:r>
              <a:rPr lang="en"/>
              <a:t> abraham and his son 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◎"/>
            </a:pPr>
            <a:r>
              <a:rPr lang="en"/>
              <a:t>He gave them gifts and asked if she could be Isaac’s wife 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◎"/>
            </a:pPr>
            <a:r>
              <a:rPr lang="en"/>
              <a:t>She and her family agreed </a:t>
            </a:r>
            <a:endParaRPr/>
          </a:p>
        </p:txBody>
      </p:sp>
      <p:sp>
        <p:nvSpPr>
          <p:cNvPr id="226" name="Google Shape;226;p17"/>
          <p:cNvSpPr txBox="1"/>
          <p:nvPr>
            <p:ph idx="12" type="sldNum"/>
          </p:nvPr>
        </p:nvSpPr>
        <p:spPr>
          <a:xfrm>
            <a:off x="8635625" y="4751625"/>
            <a:ext cx="469800" cy="39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descr="Bible Hero Girl Rebekah Holding Pitcher Stock Illustration 85792144" id="227" name="Google Shape;227;p17"/>
          <p:cNvPicPr preferRelativeResize="0"/>
          <p:nvPr/>
        </p:nvPicPr>
        <p:blipFill rotWithShape="1">
          <a:blip r:embed="rId3">
            <a:alphaModFix/>
          </a:blip>
          <a:srcRect b="7986" l="-3260" r="3260" t="0"/>
          <a:stretch/>
        </p:blipFill>
        <p:spPr>
          <a:xfrm>
            <a:off x="6110800" y="1124725"/>
            <a:ext cx="2524825" cy="368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8"/>
          <p:cNvSpPr txBox="1"/>
          <p:nvPr>
            <p:ph type="title"/>
          </p:nvPr>
        </p:nvSpPr>
        <p:spPr>
          <a:xfrm>
            <a:off x="4572000" y="909050"/>
            <a:ext cx="3639600" cy="641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>
                <a:solidFill>
                  <a:srgbClr val="000000"/>
                </a:solidFill>
              </a:rPr>
              <a:t>Rebecca and Isaac</a:t>
            </a:r>
            <a:endParaRPr sz="2900">
              <a:solidFill>
                <a:srgbClr val="000000"/>
              </a:solidFill>
            </a:endParaRPr>
          </a:p>
        </p:txBody>
      </p:sp>
      <p:sp>
        <p:nvSpPr>
          <p:cNvPr id="233" name="Google Shape;233;p18"/>
          <p:cNvSpPr txBox="1"/>
          <p:nvPr>
            <p:ph idx="1" type="body"/>
          </p:nvPr>
        </p:nvSpPr>
        <p:spPr>
          <a:xfrm>
            <a:off x="4572000" y="1525749"/>
            <a:ext cx="4384500" cy="315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Char char="◎"/>
            </a:pPr>
            <a:r>
              <a:rPr lang="en">
                <a:solidFill>
                  <a:srgbClr val="000000"/>
                </a:solidFill>
              </a:rPr>
              <a:t>She went back with </a:t>
            </a:r>
            <a:r>
              <a:rPr lang="en">
                <a:solidFill>
                  <a:srgbClr val="000000"/>
                </a:solidFill>
              </a:rPr>
              <a:t>Eliezer</a:t>
            </a:r>
            <a:r>
              <a:rPr lang="en">
                <a:solidFill>
                  <a:srgbClr val="000000"/>
                </a:solidFill>
              </a:rPr>
              <a:t> </a:t>
            </a:r>
            <a:endParaRPr>
              <a:solidFill>
                <a:srgbClr val="000000"/>
              </a:solidFill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◎"/>
            </a:pPr>
            <a:r>
              <a:rPr lang="en">
                <a:solidFill>
                  <a:srgbClr val="000000"/>
                </a:solidFill>
              </a:rPr>
              <a:t>As soon as Isaac saw her, he loved her and thanked the lord because he heard his fathers prayer </a:t>
            </a:r>
            <a:endParaRPr>
              <a:solidFill>
                <a:srgbClr val="000000"/>
              </a:solidFill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◎"/>
            </a:pPr>
            <a:r>
              <a:rPr lang="en">
                <a:solidFill>
                  <a:srgbClr val="000000"/>
                </a:solidFill>
              </a:rPr>
              <a:t>Then they got married </a:t>
            </a:r>
            <a:endParaRPr>
              <a:solidFill>
                <a:srgbClr val="000000"/>
              </a:solidFill>
            </a:endParaRPr>
          </a:p>
        </p:txBody>
      </p:sp>
      <p:sp>
        <p:nvSpPr>
          <p:cNvPr id="234" name="Google Shape;234;p18"/>
          <p:cNvSpPr txBox="1"/>
          <p:nvPr>
            <p:ph idx="12" type="sldNum"/>
          </p:nvPr>
        </p:nvSpPr>
        <p:spPr>
          <a:xfrm>
            <a:off x="8635625" y="4751625"/>
            <a:ext cx="469800" cy="39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235" name="Google Shape;235;p18"/>
          <p:cNvPicPr preferRelativeResize="0"/>
          <p:nvPr/>
        </p:nvPicPr>
        <p:blipFill rotWithShape="1">
          <a:blip r:embed="rId3">
            <a:alphaModFix/>
          </a:blip>
          <a:srcRect b="25205" l="10251" r="14701" t="0"/>
          <a:stretch/>
        </p:blipFill>
        <p:spPr>
          <a:xfrm>
            <a:off x="781825" y="1304575"/>
            <a:ext cx="3202200" cy="2398800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9"/>
          <p:cNvSpPr txBox="1"/>
          <p:nvPr>
            <p:ph type="ctrTitle"/>
          </p:nvPr>
        </p:nvSpPr>
        <p:spPr>
          <a:xfrm>
            <a:off x="1773750" y="2421550"/>
            <a:ext cx="5596500" cy="1159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“Seek and you will find” </a:t>
            </a:r>
            <a:endParaRPr/>
          </a:p>
        </p:txBody>
      </p:sp>
      <p:sp>
        <p:nvSpPr>
          <p:cNvPr id="241" name="Google Shape;241;p19"/>
          <p:cNvSpPr txBox="1"/>
          <p:nvPr>
            <p:ph idx="1" type="subTitle"/>
          </p:nvPr>
        </p:nvSpPr>
        <p:spPr>
          <a:xfrm>
            <a:off x="1773750" y="3449654"/>
            <a:ext cx="5596500" cy="78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en"/>
              <a:t>Luke 11:9</a:t>
            </a:r>
            <a:endParaRPr b="0"/>
          </a:p>
        </p:txBody>
      </p:sp>
      <p:sp>
        <p:nvSpPr>
          <p:cNvPr id="242" name="Google Shape;242;p19"/>
          <p:cNvSpPr txBox="1"/>
          <p:nvPr/>
        </p:nvSpPr>
        <p:spPr>
          <a:xfrm>
            <a:off x="2734800" y="143575"/>
            <a:ext cx="3807600" cy="1990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9600">
                <a:solidFill>
                  <a:srgbClr val="00ACC3"/>
                </a:solidFill>
                <a:latin typeface="Varela Round"/>
                <a:ea typeface="Varela Round"/>
                <a:cs typeface="Varela Round"/>
                <a:sym typeface="Varela Round"/>
              </a:rPr>
              <a:t>Verse</a:t>
            </a:r>
            <a:endParaRPr b="1" sz="9600">
              <a:solidFill>
                <a:srgbClr val="00ACC3"/>
              </a:solidFill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243" name="Google Shape;243;p19"/>
          <p:cNvSpPr txBox="1"/>
          <p:nvPr>
            <p:ph idx="12" type="sldNum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0"/>
          <p:cNvSpPr txBox="1"/>
          <p:nvPr>
            <p:ph type="ctrTitle"/>
          </p:nvPr>
        </p:nvSpPr>
        <p:spPr>
          <a:xfrm>
            <a:off x="1773750" y="323000"/>
            <a:ext cx="5596500" cy="1159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100"/>
              <a:t>Video </a:t>
            </a:r>
            <a:endParaRPr sz="5100"/>
          </a:p>
        </p:txBody>
      </p:sp>
      <p:sp>
        <p:nvSpPr>
          <p:cNvPr id="249" name="Google Shape;249;p20"/>
          <p:cNvSpPr txBox="1"/>
          <p:nvPr>
            <p:ph idx="12" type="sldNum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descr="God wants everyone to join His family.&#10;&#10;“The Lord . . . will send his angel with you and make your journey a success”&#10;(Genesis 24:40)." id="250" name="Google Shape;250;p20" title="Primary Year A Quarter 3 Episode 10: &quot;A Wife For Isaac&quot;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59150" y="1755650"/>
            <a:ext cx="4087375" cy="3065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1"/>
          <p:cNvSpPr txBox="1"/>
          <p:nvPr>
            <p:ph idx="1" type="body"/>
          </p:nvPr>
        </p:nvSpPr>
        <p:spPr>
          <a:xfrm>
            <a:off x="1880850" y="1920300"/>
            <a:ext cx="5382300" cy="207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rtl="0" algn="l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SzPts val="2400"/>
              <a:buAutoNum type="arabicPeriod"/>
            </a:pPr>
            <a:r>
              <a:rPr lang="en"/>
              <a:t>Who is Isaac?</a:t>
            </a:r>
            <a:endParaRPr/>
          </a:p>
          <a:p>
            <a:pPr indent="-3810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AutoNum type="arabicPeriod"/>
            </a:pPr>
            <a:r>
              <a:rPr lang="en"/>
              <a:t>What was the name of the bride?</a:t>
            </a:r>
            <a:endParaRPr/>
          </a:p>
          <a:p>
            <a:pPr indent="-3810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AutoNum type="arabicPeriod"/>
            </a:pPr>
            <a:r>
              <a:rPr lang="en"/>
              <a:t>What did Eliezer ask God?</a:t>
            </a:r>
            <a:endParaRPr/>
          </a:p>
          <a:p>
            <a:pPr indent="-3810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AutoNum type="arabicPeriod"/>
            </a:pPr>
            <a:r>
              <a:rPr lang="en"/>
              <a:t>What did </a:t>
            </a:r>
            <a:r>
              <a:rPr lang="en"/>
              <a:t>the</a:t>
            </a:r>
            <a:r>
              <a:rPr lang="en"/>
              <a:t> girl offer?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6" name="Google Shape;256;p21"/>
          <p:cNvSpPr txBox="1"/>
          <p:nvPr>
            <p:ph idx="12" type="sldNum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Puck template">
  <a:themeElements>
    <a:clrScheme name="Custom 347">
      <a:dk1>
        <a:srgbClr val="212A2E"/>
      </a:dk1>
      <a:lt1>
        <a:srgbClr val="FFFFFF"/>
      </a:lt1>
      <a:dk2>
        <a:srgbClr val="617A86"/>
      </a:dk2>
      <a:lt2>
        <a:srgbClr val="A1BECC"/>
      </a:lt2>
      <a:accent1>
        <a:srgbClr val="00D1C6"/>
      </a:accent1>
      <a:accent2>
        <a:srgbClr val="00ACC3"/>
      </a:accent2>
      <a:accent3>
        <a:srgbClr val="BBCD00"/>
      </a:accent3>
      <a:accent4>
        <a:srgbClr val="65BB48"/>
      </a:accent4>
      <a:accent5>
        <a:srgbClr val="F8BB00"/>
      </a:accent5>
      <a:accent6>
        <a:srgbClr val="EF6222"/>
      </a:accent6>
      <a:hlink>
        <a:srgbClr val="617A86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