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5" r:id="rId4"/>
    <p:sldMasterId id="214748368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Lst>
  <p:sldSz cy="5143500" cx="9144000"/>
  <p:notesSz cx="6858000" cy="9144000"/>
  <p:embeddedFontLst>
    <p:embeddedFont>
      <p:font typeface="Proxima Nova"/>
      <p:regular r:id="rId78"/>
      <p:bold r:id="rId79"/>
      <p:italic r:id="rId80"/>
      <p:boldItalic r:id="rId81"/>
    </p:embeddedFont>
    <p:embeddedFont>
      <p:font typeface="Roboto Medium"/>
      <p:regular r:id="rId82"/>
      <p:bold r:id="rId83"/>
      <p:italic r:id="rId84"/>
      <p:boldItalic r:id="rId85"/>
    </p:embeddedFont>
    <p:embeddedFont>
      <p:font typeface="Amatic SC"/>
      <p:regular r:id="rId86"/>
      <p:bold r:id="rId87"/>
    </p:embeddedFont>
    <p:embeddedFont>
      <p:font typeface="Bebas Neue"/>
      <p:regular r:id="rId88"/>
    </p:embeddedFont>
    <p:embeddedFont>
      <p:font typeface="Urbanist Medium"/>
      <p:regular r:id="rId89"/>
      <p:bold r:id="rId90"/>
      <p:italic r:id="rId91"/>
      <p:boldItalic r:id="rId92"/>
    </p:embeddedFont>
    <p:embeddedFont>
      <p:font typeface="Rajdhani Medium"/>
      <p:regular r:id="rId93"/>
      <p:bold r:id="rId94"/>
    </p:embeddedFont>
    <p:embeddedFont>
      <p:font typeface="Proxima Nova Semibold"/>
      <p:regular r:id="rId95"/>
      <p:bold r:id="rId96"/>
      <p:boldItalic r:id="rId97"/>
    </p:embeddedFont>
    <p:embeddedFont>
      <p:font typeface="Rubik Black"/>
      <p:bold r:id="rId98"/>
      <p:boldItalic r:id="rId99"/>
    </p:embeddedFont>
    <p:embeddedFont>
      <p:font typeface="Rubik"/>
      <p:regular r:id="rId100"/>
      <p:bold r:id="rId101"/>
      <p:italic r:id="rId102"/>
      <p:boldItalic r:id="rId103"/>
    </p:embeddedFont>
    <p:embeddedFont>
      <p:font typeface="Rajdhani"/>
      <p:regular r:id="rId104"/>
      <p:bold r:id="rId105"/>
    </p:embeddedFont>
    <p:embeddedFont>
      <p:font typeface="Merriweather"/>
      <p:regular r:id="rId106"/>
      <p:bold r:id="rId107"/>
      <p:italic r:id="rId108"/>
      <p:boldItalic r:id="rId10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A715F28-C60C-4562-88A7-5527469BCC4E}">
  <a:tblStyle styleId="{1A715F28-C60C-4562-88A7-5527469BCC4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31612257-818E-4C42-A32F-BA177A598013}"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Merriweather-bold.fntdata"/><Relationship Id="rId106" Type="http://schemas.openxmlformats.org/officeDocument/2006/relationships/font" Target="fonts/Merriweather-regular.fntdata"/><Relationship Id="rId105" Type="http://schemas.openxmlformats.org/officeDocument/2006/relationships/font" Target="fonts/Rajdhani-bold.fntdata"/><Relationship Id="rId104" Type="http://schemas.openxmlformats.org/officeDocument/2006/relationships/font" Target="fonts/Rajdhani-regular.fntdata"/><Relationship Id="rId109" Type="http://schemas.openxmlformats.org/officeDocument/2006/relationships/font" Target="fonts/Merriweather-boldItalic.fntdata"/><Relationship Id="rId108" Type="http://schemas.openxmlformats.org/officeDocument/2006/relationships/font" Target="fonts/Merriweather-italic.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Rubik-boldItalic.fntdata"/><Relationship Id="rId102" Type="http://schemas.openxmlformats.org/officeDocument/2006/relationships/font" Target="fonts/Rubik-italic.fntdata"/><Relationship Id="rId101" Type="http://schemas.openxmlformats.org/officeDocument/2006/relationships/font" Target="fonts/Rubik-bold.fntdata"/><Relationship Id="rId100" Type="http://schemas.openxmlformats.org/officeDocument/2006/relationships/font" Target="fonts/Rubik-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ProximaNovaSemibold-regular.fntdata"/><Relationship Id="rId94" Type="http://schemas.openxmlformats.org/officeDocument/2006/relationships/font" Target="fonts/RajdhaniMedium-bold.fntdata"/><Relationship Id="rId97" Type="http://schemas.openxmlformats.org/officeDocument/2006/relationships/font" Target="fonts/ProximaNovaSemibold-boldItalic.fntdata"/><Relationship Id="rId96" Type="http://schemas.openxmlformats.org/officeDocument/2006/relationships/font" Target="fonts/ProximaNovaSemibold-bold.fntdata"/><Relationship Id="rId11" Type="http://schemas.openxmlformats.org/officeDocument/2006/relationships/slide" Target="slides/slide5.xml"/><Relationship Id="rId99" Type="http://schemas.openxmlformats.org/officeDocument/2006/relationships/font" Target="fonts/RubikBlack-boldItalic.fntdata"/><Relationship Id="rId10" Type="http://schemas.openxmlformats.org/officeDocument/2006/relationships/slide" Target="slides/slide4.xml"/><Relationship Id="rId98" Type="http://schemas.openxmlformats.org/officeDocument/2006/relationships/font" Target="fonts/RubikBlack-bold.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UrbanistMedium-italic.fntdata"/><Relationship Id="rId90" Type="http://schemas.openxmlformats.org/officeDocument/2006/relationships/font" Target="fonts/UrbanistMedium-bold.fntdata"/><Relationship Id="rId93" Type="http://schemas.openxmlformats.org/officeDocument/2006/relationships/font" Target="fonts/RajdhaniMedium-regular.fntdata"/><Relationship Id="rId92" Type="http://schemas.openxmlformats.org/officeDocument/2006/relationships/font" Target="fonts/UrbanistMedium-boldItalic.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font" Target="fonts/RobotoMedium-italic.fntdata"/><Relationship Id="rId83" Type="http://schemas.openxmlformats.org/officeDocument/2006/relationships/font" Target="fonts/RobotoMedium-bold.fntdata"/><Relationship Id="rId86" Type="http://schemas.openxmlformats.org/officeDocument/2006/relationships/font" Target="fonts/AmaticSC-regular.fntdata"/><Relationship Id="rId85" Type="http://schemas.openxmlformats.org/officeDocument/2006/relationships/font" Target="fonts/RobotoMedium-boldItalic.fntdata"/><Relationship Id="rId88" Type="http://schemas.openxmlformats.org/officeDocument/2006/relationships/font" Target="fonts/BebasNeue-regular.fntdata"/><Relationship Id="rId87" Type="http://schemas.openxmlformats.org/officeDocument/2006/relationships/font" Target="fonts/AmaticSC-bold.fntdata"/><Relationship Id="rId89" Type="http://schemas.openxmlformats.org/officeDocument/2006/relationships/font" Target="fonts/UrbanistMedium-regular.fntdata"/><Relationship Id="rId80" Type="http://schemas.openxmlformats.org/officeDocument/2006/relationships/font" Target="fonts/ProximaNova-italic.fntdata"/><Relationship Id="rId82" Type="http://schemas.openxmlformats.org/officeDocument/2006/relationships/font" Target="fonts/RobotoMedium-regular.fntdata"/><Relationship Id="rId81" Type="http://schemas.openxmlformats.org/officeDocument/2006/relationships/font" Target="fonts/ProximaNova-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font" Target="fonts/ProximaNova-bold.fntdata"/><Relationship Id="rId78" Type="http://schemas.openxmlformats.org/officeDocument/2006/relationships/font" Target="fonts/ProximaNova-regular.fntdata"/><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 name="Shape 763"/>
        <p:cNvGrpSpPr/>
        <p:nvPr/>
      </p:nvGrpSpPr>
      <p:grpSpPr>
        <a:xfrm>
          <a:off x="0" y="0"/>
          <a:ext cx="0" cy="0"/>
          <a:chOff x="0" y="0"/>
          <a:chExt cx="0" cy="0"/>
        </a:xfrm>
      </p:grpSpPr>
      <p:sp>
        <p:nvSpPr>
          <p:cNvPr id="764" name="Google Shape;764;g2a6b50c639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 name="Google Shape;765;g2a6b50c639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a:t>My name is Isaac. I am a university student. I grew up in this church. I currently serve in the Sunday School service. I’m sure I know some of you and have interacted with your kids in Sunday school. But there many who I don’t know and I’m excited to get to know everyone better.</a:t>
            </a:r>
            <a:endParaRPr/>
          </a:p>
          <a:p>
            <a:pPr indent="-298450" lvl="0" marL="457200" rtl="0" algn="l">
              <a:spcBef>
                <a:spcPts val="0"/>
              </a:spcBef>
              <a:spcAft>
                <a:spcPts val="0"/>
              </a:spcAft>
              <a:buSzPts val="1100"/>
              <a:buChar char="-"/>
            </a:pPr>
            <a:r>
              <a:rPr lang="en"/>
              <a:t>About Sunday School: I know there have been a lot of changes in our church recently and communication has been a struggle. All I want to say is that you’re all welcome to attend all of the church services. They are here for </a:t>
            </a:r>
            <a:r>
              <a:rPr lang="en"/>
              <a:t>everyone</a:t>
            </a:r>
            <a:r>
              <a:rPr lang="en"/>
              <a:t> to benefit from so don’t be scared to come out to any of them and invite others too. This includes Sunday liturgy and Sunday school. That being said, I am really happy to see you all here </a:t>
            </a:r>
            <a:r>
              <a:rPr lang="en"/>
              <a:t>today</a:t>
            </a:r>
            <a:r>
              <a:rPr lang="en"/>
              <a:t>. This a great service that we have been needing for a while. We always have new people coming to check out our church and it’s great to have a place for us to learn more about our church. I’m excited to learn from the speakers we will be having.</a:t>
            </a:r>
            <a:endParaRPr/>
          </a:p>
          <a:p>
            <a:pPr indent="-298450" lvl="0" marL="457200" rtl="0" algn="l">
              <a:spcBef>
                <a:spcPts val="0"/>
              </a:spcBef>
              <a:spcAft>
                <a:spcPts val="0"/>
              </a:spcAft>
              <a:buSzPts val="1100"/>
              <a:buChar char="-"/>
            </a:pPr>
            <a:r>
              <a:rPr lang="en"/>
              <a:t>One more thing</a:t>
            </a:r>
            <a:r>
              <a:rPr lang="en"/>
              <a:t>. If I’m talking too fast or if you have any questions, please just interrupt me. I’m not here to just talk and talk and talk. I’m here to share what I’ve learned about Liturgy and I hope you can learn something too. So ask questions! Ok let’s get started.</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 things that </a:t>
            </a:r>
            <a:r>
              <a:rPr lang="en"/>
              <a:t>constitute</a:t>
            </a:r>
            <a:r>
              <a:rPr lang="en"/>
              <a:t> a Sacrament</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8450" lvl="1" marL="914400" rtl="0" algn="l">
              <a:lnSpc>
                <a:spcPct val="115000"/>
              </a:lnSpc>
              <a:spcBef>
                <a:spcPts val="0"/>
              </a:spcBef>
              <a:spcAft>
                <a:spcPts val="0"/>
              </a:spcAft>
              <a:buClr>
                <a:schemeClr val="dk1"/>
              </a:buClr>
              <a:buSzPts val="1100"/>
              <a:buFont typeface="Merriweather"/>
              <a:buChar char="○"/>
            </a:pPr>
            <a:r>
              <a:rPr lang="en">
                <a:solidFill>
                  <a:schemeClr val="dk1"/>
                </a:solidFill>
                <a:latin typeface="Merriweather"/>
                <a:ea typeface="Merriweather"/>
                <a:cs typeface="Merriweather"/>
                <a:sym typeface="Merriweather"/>
              </a:rPr>
              <a:t> A dog, a man, and a funny story. A dog can hear a funny story just as well as a man. It is conceivable that the dog may even hear the words better than the man and at the end of the story the man may laugh, but the dog will never give a dog-laugh. The reason is that the dog gets the material side of the ‘sacrament’ namely the sound, but man gets the invisible or the spiritual side, namely, the meaning.</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 name="Shape 866"/>
        <p:cNvGrpSpPr/>
        <p:nvPr/>
      </p:nvGrpSpPr>
      <p:grpSpPr>
        <a:xfrm>
          <a:off x="0" y="0"/>
          <a:ext cx="0" cy="0"/>
          <a:chOff x="0" y="0"/>
          <a:chExt cx="0" cy="0"/>
        </a:xfrm>
      </p:grpSpPr>
      <p:sp>
        <p:nvSpPr>
          <p:cNvPr id="867" name="Google Shape;867;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 name="Google Shape;868;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31c8b77489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31c8b77489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 name="Shape 883"/>
        <p:cNvGrpSpPr/>
        <p:nvPr/>
      </p:nvGrpSpPr>
      <p:grpSpPr>
        <a:xfrm>
          <a:off x="0" y="0"/>
          <a:ext cx="0" cy="0"/>
          <a:chOff x="0" y="0"/>
          <a:chExt cx="0" cy="0"/>
        </a:xfrm>
      </p:grpSpPr>
      <p:sp>
        <p:nvSpPr>
          <p:cNvPr id="884" name="Google Shape;884;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 name="Google Shape;885;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31c8b774899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31c8b774899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a:t>We, God’s people, come together to offer God our best</a:t>
            </a:r>
            <a:endParaRPr/>
          </a:p>
          <a:p>
            <a:pPr indent="-298450" lvl="1" marL="914400" rtl="0" algn="l">
              <a:spcBef>
                <a:spcPts val="0"/>
              </a:spcBef>
              <a:spcAft>
                <a:spcPts val="0"/>
              </a:spcAft>
              <a:buSzPts val="1100"/>
              <a:buChar char="-"/>
            </a:pPr>
            <a:r>
              <a:rPr lang="en"/>
              <a:t>We offer time, resources, attention, voices, minds, bodies - all things that He gave us</a:t>
            </a:r>
            <a:endParaRPr/>
          </a:p>
          <a:p>
            <a:pPr indent="-298450" lvl="1" marL="914400" rtl="0" algn="l">
              <a:spcBef>
                <a:spcPts val="0"/>
              </a:spcBef>
              <a:spcAft>
                <a:spcPts val="0"/>
              </a:spcAft>
              <a:buSzPts val="1100"/>
              <a:buChar char="-"/>
            </a:pPr>
            <a:r>
              <a:rPr lang="en"/>
              <a:t>We offer things He gave us…then He blesses us our offering and gives Himself to us</a:t>
            </a:r>
            <a:endParaRPr/>
          </a:p>
          <a:p>
            <a:pPr indent="-298450" lvl="0" marL="457200" rtl="0" algn="l">
              <a:spcBef>
                <a:spcPts val="0"/>
              </a:spcBef>
              <a:spcAft>
                <a:spcPts val="0"/>
              </a:spcAft>
              <a:buSzPts val="1100"/>
              <a:buChar char="-"/>
            </a:pPr>
            <a:r>
              <a:rPr lang="en"/>
              <a:t>Historically, the congregation would bring their offerings from home</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 name="Shape 912"/>
        <p:cNvGrpSpPr/>
        <p:nvPr/>
      </p:nvGrpSpPr>
      <p:grpSpPr>
        <a:xfrm>
          <a:off x="0" y="0"/>
          <a:ext cx="0" cy="0"/>
          <a:chOff x="0" y="0"/>
          <a:chExt cx="0" cy="0"/>
        </a:xfrm>
      </p:grpSpPr>
      <p:sp>
        <p:nvSpPr>
          <p:cNvPr id="913" name="Google Shape;913;g31c8b774899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 name="Google Shape;914;g31c8b774899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a:t>So much symbolism in the Liturgy. </a:t>
            </a:r>
            <a:endParaRPr/>
          </a:p>
          <a:p>
            <a:pPr indent="-298450" lvl="0" marL="457200" rtl="0" algn="l">
              <a:spcBef>
                <a:spcPts val="0"/>
              </a:spcBef>
              <a:spcAft>
                <a:spcPts val="0"/>
              </a:spcAft>
              <a:buSzPts val="1100"/>
              <a:buChar char="-"/>
            </a:pPr>
            <a:r>
              <a:rPr lang="en"/>
              <a:t>“In my Name” - If we’re not here for Him, He is not in our midst. God doesn’t force Himself into places where He is not welcome</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 name="Shape 925"/>
        <p:cNvGrpSpPr/>
        <p:nvPr/>
      </p:nvGrpSpPr>
      <p:grpSpPr>
        <a:xfrm>
          <a:off x="0" y="0"/>
          <a:ext cx="0" cy="0"/>
          <a:chOff x="0" y="0"/>
          <a:chExt cx="0" cy="0"/>
        </a:xfrm>
      </p:grpSpPr>
      <p:sp>
        <p:nvSpPr>
          <p:cNvPr id="926" name="Google Shape;926;g31ccd01da21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7" name="Google Shape;927;g31ccd01da21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g31ccd01da21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3" name="Google Shape;933;g31ccd01da21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31c8b774899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31c8b774899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 name="Shape 947"/>
        <p:cNvGrpSpPr/>
        <p:nvPr/>
      </p:nvGrpSpPr>
      <p:grpSpPr>
        <a:xfrm>
          <a:off x="0" y="0"/>
          <a:ext cx="0" cy="0"/>
          <a:chOff x="0" y="0"/>
          <a:chExt cx="0" cy="0"/>
        </a:xfrm>
      </p:grpSpPr>
      <p:sp>
        <p:nvSpPr>
          <p:cNvPr id="948" name="Google Shape;948;g31c8b774899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 name="Google Shape;949;g31c8b774899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31c8b774899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31c8b774899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 name="Shape 961"/>
        <p:cNvGrpSpPr/>
        <p:nvPr/>
      </p:nvGrpSpPr>
      <p:grpSpPr>
        <a:xfrm>
          <a:off x="0" y="0"/>
          <a:ext cx="0" cy="0"/>
          <a:chOff x="0" y="0"/>
          <a:chExt cx="0" cy="0"/>
        </a:xfrm>
      </p:grpSpPr>
      <p:sp>
        <p:nvSpPr>
          <p:cNvPr id="962" name="Google Shape;962;g31c8b774899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 name="Google Shape;963;g31c8b774899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 name="Shape 968"/>
        <p:cNvGrpSpPr/>
        <p:nvPr/>
      </p:nvGrpSpPr>
      <p:grpSpPr>
        <a:xfrm>
          <a:off x="0" y="0"/>
          <a:ext cx="0" cy="0"/>
          <a:chOff x="0" y="0"/>
          <a:chExt cx="0" cy="0"/>
        </a:xfrm>
      </p:grpSpPr>
      <p:sp>
        <p:nvSpPr>
          <p:cNvPr id="969" name="Google Shape;969;g31c8b774899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0" name="Google Shape;970;g31c8b774899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31c8b774899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31c8b774899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 name="Shape 982"/>
        <p:cNvGrpSpPr/>
        <p:nvPr/>
      </p:nvGrpSpPr>
      <p:grpSpPr>
        <a:xfrm>
          <a:off x="0" y="0"/>
          <a:ext cx="0" cy="0"/>
          <a:chOff x="0" y="0"/>
          <a:chExt cx="0" cy="0"/>
        </a:xfrm>
      </p:grpSpPr>
      <p:sp>
        <p:nvSpPr>
          <p:cNvPr id="983" name="Google Shape;983;g31c8b774899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 name="Google Shape;984;g31c8b774899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 name="Shape 989"/>
        <p:cNvGrpSpPr/>
        <p:nvPr/>
      </p:nvGrpSpPr>
      <p:grpSpPr>
        <a:xfrm>
          <a:off x="0" y="0"/>
          <a:ext cx="0" cy="0"/>
          <a:chOff x="0" y="0"/>
          <a:chExt cx="0" cy="0"/>
        </a:xfrm>
      </p:grpSpPr>
      <p:sp>
        <p:nvSpPr>
          <p:cNvPr id="990" name="Google Shape;990;g31c8b774899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 name="Google Shape;991;g31c8b774899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31c8b774899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31c8b774899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Exercise: Try to notice where the </a:t>
            </a:r>
            <a:r>
              <a:rPr lang="en"/>
              <a:t>priest</a:t>
            </a:r>
            <a:r>
              <a:rPr lang="en"/>
              <a:t> is facing and offering incense at different points of the liturgy. This will tell you where Christ is being revealed.</a:t>
            </a:r>
            <a:endParaRPr/>
          </a:p>
          <a:p>
            <a:pPr indent="-298450" lvl="0" marL="457200" rtl="0" algn="l">
              <a:spcBef>
                <a:spcPts val="0"/>
              </a:spcBef>
              <a:spcAft>
                <a:spcPts val="0"/>
              </a:spcAft>
              <a:buSzPts val="1100"/>
              <a:buChar char="-"/>
            </a:pPr>
            <a:r>
              <a:rPr lang="en"/>
              <a:t>Altar, Bread and Wine - Christ revealed in our offering</a:t>
            </a:r>
            <a:endParaRPr/>
          </a:p>
          <a:p>
            <a:pPr indent="-298450" lvl="0" marL="457200" rtl="0" algn="l">
              <a:spcBef>
                <a:spcPts val="0"/>
              </a:spcBef>
              <a:spcAft>
                <a:spcPts val="0"/>
              </a:spcAft>
              <a:buSzPts val="1100"/>
              <a:buChar char="-"/>
            </a:pPr>
            <a:r>
              <a:rPr lang="en"/>
              <a:t>People - Christ revealed in us</a:t>
            </a:r>
            <a:endParaRPr/>
          </a:p>
          <a:p>
            <a:pPr indent="-298450" lvl="0" marL="457200" rtl="0" algn="l">
              <a:spcBef>
                <a:spcPts val="0"/>
              </a:spcBef>
              <a:spcAft>
                <a:spcPts val="0"/>
              </a:spcAft>
              <a:buSzPts val="1100"/>
              <a:buChar char="-"/>
            </a:pPr>
            <a:r>
              <a:rPr lang="en"/>
              <a:t>Icons - Christ revealed in His saints</a:t>
            </a:r>
            <a:endParaRPr/>
          </a:p>
          <a:p>
            <a:pPr indent="-298450" lvl="0" marL="457200" rtl="0" algn="l">
              <a:spcBef>
                <a:spcPts val="0"/>
              </a:spcBef>
              <a:spcAft>
                <a:spcPts val="0"/>
              </a:spcAft>
              <a:buSzPts val="1100"/>
              <a:buChar char="-"/>
            </a:pPr>
            <a:r>
              <a:rPr lang="en"/>
              <a:t>Lectern - Christ revealed in the Scriptures</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31ccd01da21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31ccd01da21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 name="Shape 1047"/>
        <p:cNvGrpSpPr/>
        <p:nvPr/>
      </p:nvGrpSpPr>
      <p:grpSpPr>
        <a:xfrm>
          <a:off x="0" y="0"/>
          <a:ext cx="0" cy="0"/>
          <a:chOff x="0" y="0"/>
          <a:chExt cx="0" cy="0"/>
        </a:xfrm>
      </p:grpSpPr>
      <p:sp>
        <p:nvSpPr>
          <p:cNvPr id="1048" name="Google Shape;1048;g31ccd01da21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 name="Google Shape;1049;g31ccd01da21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9" name="Shape 1119"/>
        <p:cNvGrpSpPr/>
        <p:nvPr/>
      </p:nvGrpSpPr>
      <p:grpSpPr>
        <a:xfrm>
          <a:off x="0" y="0"/>
          <a:ext cx="0" cy="0"/>
          <a:chOff x="0" y="0"/>
          <a:chExt cx="0" cy="0"/>
        </a:xfrm>
      </p:grpSpPr>
      <p:sp>
        <p:nvSpPr>
          <p:cNvPr id="1120" name="Google Shape;112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 name="Google Shape;112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 name="Shape 1129"/>
        <p:cNvGrpSpPr/>
        <p:nvPr/>
      </p:nvGrpSpPr>
      <p:grpSpPr>
        <a:xfrm>
          <a:off x="0" y="0"/>
          <a:ext cx="0" cy="0"/>
          <a:chOff x="0" y="0"/>
          <a:chExt cx="0" cy="0"/>
        </a:xfrm>
      </p:grpSpPr>
      <p:sp>
        <p:nvSpPr>
          <p:cNvPr id="1130" name="Google Shape;1130;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 name="Google Shape;1131;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 name="Shape 1139"/>
        <p:cNvGrpSpPr/>
        <p:nvPr/>
      </p:nvGrpSpPr>
      <p:grpSpPr>
        <a:xfrm>
          <a:off x="0" y="0"/>
          <a:ext cx="0" cy="0"/>
          <a:chOff x="0" y="0"/>
          <a:chExt cx="0" cy="0"/>
        </a:xfrm>
      </p:grpSpPr>
      <p:sp>
        <p:nvSpPr>
          <p:cNvPr id="1140" name="Google Shape;1140;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 name="Google Shape;1141;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 name="Shape 1210"/>
        <p:cNvGrpSpPr/>
        <p:nvPr/>
      </p:nvGrpSpPr>
      <p:grpSpPr>
        <a:xfrm>
          <a:off x="0" y="0"/>
          <a:ext cx="0" cy="0"/>
          <a:chOff x="0" y="0"/>
          <a:chExt cx="0" cy="0"/>
        </a:xfrm>
      </p:grpSpPr>
      <p:sp>
        <p:nvSpPr>
          <p:cNvPr id="1211" name="Google Shape;1211;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 name="Google Shape;1212;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 name="Shape 1238"/>
        <p:cNvGrpSpPr/>
        <p:nvPr/>
      </p:nvGrpSpPr>
      <p:grpSpPr>
        <a:xfrm>
          <a:off x="0" y="0"/>
          <a:ext cx="0" cy="0"/>
          <a:chOff x="0" y="0"/>
          <a:chExt cx="0" cy="0"/>
        </a:xfrm>
      </p:grpSpPr>
      <p:sp>
        <p:nvSpPr>
          <p:cNvPr id="1239" name="Google Shape;123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0" name="Google Shape;124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 name="Shape 1261"/>
        <p:cNvGrpSpPr/>
        <p:nvPr/>
      </p:nvGrpSpPr>
      <p:grpSpPr>
        <a:xfrm>
          <a:off x="0" y="0"/>
          <a:ext cx="0" cy="0"/>
          <a:chOff x="0" y="0"/>
          <a:chExt cx="0" cy="0"/>
        </a:xfrm>
      </p:grpSpPr>
      <p:sp>
        <p:nvSpPr>
          <p:cNvPr id="1262" name="Google Shape;126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 name="Google Shape;126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2a671b19813_1_179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2a671b19813_1_179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 name="Shape 1306"/>
        <p:cNvGrpSpPr/>
        <p:nvPr/>
      </p:nvGrpSpPr>
      <p:grpSpPr>
        <a:xfrm>
          <a:off x="0" y="0"/>
          <a:ext cx="0" cy="0"/>
          <a:chOff x="0" y="0"/>
          <a:chExt cx="0" cy="0"/>
        </a:xfrm>
      </p:grpSpPr>
      <p:sp>
        <p:nvSpPr>
          <p:cNvPr id="1307" name="Google Shape;1307;g2a671b19813_1_17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 name="Google Shape;1308;g2a671b19813_1_17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 name="Shape 1330"/>
        <p:cNvGrpSpPr/>
        <p:nvPr/>
      </p:nvGrpSpPr>
      <p:grpSpPr>
        <a:xfrm>
          <a:off x="0" y="0"/>
          <a:ext cx="0" cy="0"/>
          <a:chOff x="0" y="0"/>
          <a:chExt cx="0" cy="0"/>
        </a:xfrm>
      </p:grpSpPr>
      <p:sp>
        <p:nvSpPr>
          <p:cNvPr id="1331" name="Google Shape;1331;g2a671b19813_1_17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 name="Google Shape;1332;g2a671b19813_1_17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 name="Shape 1385"/>
        <p:cNvGrpSpPr/>
        <p:nvPr/>
      </p:nvGrpSpPr>
      <p:grpSpPr>
        <a:xfrm>
          <a:off x="0" y="0"/>
          <a:ext cx="0" cy="0"/>
          <a:chOff x="0" y="0"/>
          <a:chExt cx="0" cy="0"/>
        </a:xfrm>
      </p:grpSpPr>
      <p:sp>
        <p:nvSpPr>
          <p:cNvPr id="1386" name="Google Shape;1386;g2a671b19813_1_17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 name="Google Shape;1387;g2a671b19813_1_17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1" name="Shape 1421"/>
        <p:cNvGrpSpPr/>
        <p:nvPr/>
      </p:nvGrpSpPr>
      <p:grpSpPr>
        <a:xfrm>
          <a:off x="0" y="0"/>
          <a:ext cx="0" cy="0"/>
          <a:chOff x="0" y="0"/>
          <a:chExt cx="0" cy="0"/>
        </a:xfrm>
      </p:grpSpPr>
      <p:sp>
        <p:nvSpPr>
          <p:cNvPr id="1422" name="Google Shape;1422;g2a671b19813_1_17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3" name="Google Shape;1423;g2a671b19813_1_17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2a671b19813_1_17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 name="Google Shape;1446;g2a671b19813_1_17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2a671b19813_1_17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2a671b19813_1_17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 name="Shape 1497"/>
        <p:cNvGrpSpPr/>
        <p:nvPr/>
      </p:nvGrpSpPr>
      <p:grpSpPr>
        <a:xfrm>
          <a:off x="0" y="0"/>
          <a:ext cx="0" cy="0"/>
          <a:chOff x="0" y="0"/>
          <a:chExt cx="0" cy="0"/>
        </a:xfrm>
      </p:grpSpPr>
      <p:sp>
        <p:nvSpPr>
          <p:cNvPr id="1498" name="Google Shape;1498;g2a671b19813_1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 name="Google Shape;1499;g2a671b19813_1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g2a671b19813_1_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 name="Google Shape;1522;g2a671b19813_1_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2a671b19813_1_9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2a671b19813_1_9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2a671b19813_1_9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2a671b19813_1_9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 name="Shape 1538"/>
        <p:cNvGrpSpPr/>
        <p:nvPr/>
      </p:nvGrpSpPr>
      <p:grpSpPr>
        <a:xfrm>
          <a:off x="0" y="0"/>
          <a:ext cx="0" cy="0"/>
          <a:chOff x="0" y="0"/>
          <a:chExt cx="0" cy="0"/>
        </a:xfrm>
      </p:grpSpPr>
      <p:sp>
        <p:nvSpPr>
          <p:cNvPr id="1539" name="Google Shape;1539;g2a671b19813_1_9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0" name="Google Shape;1540;g2a671b19813_1_9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2a671b19813_1_9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2a671b19813_1_9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2a671b19813_1_9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2a671b19813_1_9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 name="Shape 1909"/>
        <p:cNvGrpSpPr/>
        <p:nvPr/>
      </p:nvGrpSpPr>
      <p:grpSpPr>
        <a:xfrm>
          <a:off x="0" y="0"/>
          <a:ext cx="0" cy="0"/>
          <a:chOff x="0" y="0"/>
          <a:chExt cx="0" cy="0"/>
        </a:xfrm>
      </p:grpSpPr>
      <p:sp>
        <p:nvSpPr>
          <p:cNvPr id="1910" name="Google Shape;1910;g2a671b19813_1_9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 name="Google Shape;1911;g2a671b19813_1_9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0" name="Shape 4110"/>
        <p:cNvGrpSpPr/>
        <p:nvPr/>
      </p:nvGrpSpPr>
      <p:grpSpPr>
        <a:xfrm>
          <a:off x="0" y="0"/>
          <a:ext cx="0" cy="0"/>
          <a:chOff x="0" y="0"/>
          <a:chExt cx="0" cy="0"/>
        </a:xfrm>
      </p:grpSpPr>
      <p:sp>
        <p:nvSpPr>
          <p:cNvPr id="4111" name="Google Shape;4111;g2a671b19813_1_11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2" name="Google Shape;4112;g2a671b19813_1_11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9" name="Shape 4529"/>
        <p:cNvGrpSpPr/>
        <p:nvPr/>
      </p:nvGrpSpPr>
      <p:grpSpPr>
        <a:xfrm>
          <a:off x="0" y="0"/>
          <a:ext cx="0" cy="0"/>
          <a:chOff x="0" y="0"/>
          <a:chExt cx="0" cy="0"/>
        </a:xfrm>
      </p:grpSpPr>
      <p:sp>
        <p:nvSpPr>
          <p:cNvPr id="4530" name="Google Shape;4530;g2a671b19813_1_12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1" name="Google Shape;4531;g2a671b19813_1_12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9" name="Shape 4699"/>
        <p:cNvGrpSpPr/>
        <p:nvPr/>
      </p:nvGrpSpPr>
      <p:grpSpPr>
        <a:xfrm>
          <a:off x="0" y="0"/>
          <a:ext cx="0" cy="0"/>
          <a:chOff x="0" y="0"/>
          <a:chExt cx="0" cy="0"/>
        </a:xfrm>
      </p:grpSpPr>
      <p:sp>
        <p:nvSpPr>
          <p:cNvPr id="4700" name="Google Shape;4700;g2a671b19813_1_12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1" name="Google Shape;4701;g2a671b19813_1_12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4" name="Shape 5104"/>
        <p:cNvGrpSpPr/>
        <p:nvPr/>
      </p:nvGrpSpPr>
      <p:grpSpPr>
        <a:xfrm>
          <a:off x="0" y="0"/>
          <a:ext cx="0" cy="0"/>
          <a:chOff x="0" y="0"/>
          <a:chExt cx="0" cy="0"/>
        </a:xfrm>
      </p:grpSpPr>
      <p:sp>
        <p:nvSpPr>
          <p:cNvPr id="5105" name="Google Shape;5105;g2a671b19813_1_12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6" name="Google Shape;5106;g2a671b19813_1_12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4" name="Shape 5484"/>
        <p:cNvGrpSpPr/>
        <p:nvPr/>
      </p:nvGrpSpPr>
      <p:grpSpPr>
        <a:xfrm>
          <a:off x="0" y="0"/>
          <a:ext cx="0" cy="0"/>
          <a:chOff x="0" y="0"/>
          <a:chExt cx="0" cy="0"/>
        </a:xfrm>
      </p:grpSpPr>
      <p:sp>
        <p:nvSpPr>
          <p:cNvPr id="5485" name="Google Shape;5485;g2a671b19813_1_13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6" name="Google Shape;5486;g2a671b19813_1_13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0" name="Shape 5910"/>
        <p:cNvGrpSpPr/>
        <p:nvPr/>
      </p:nvGrpSpPr>
      <p:grpSpPr>
        <a:xfrm>
          <a:off x="0" y="0"/>
          <a:ext cx="0" cy="0"/>
          <a:chOff x="0" y="0"/>
          <a:chExt cx="0" cy="0"/>
        </a:xfrm>
      </p:grpSpPr>
      <p:sp>
        <p:nvSpPr>
          <p:cNvPr id="5911" name="Google Shape;5911;g2a671b19813_1_13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2" name="Google Shape;5912;g2a671b19813_1_13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1" name="Shape 6271"/>
        <p:cNvGrpSpPr/>
        <p:nvPr/>
      </p:nvGrpSpPr>
      <p:grpSpPr>
        <a:xfrm>
          <a:off x="0" y="0"/>
          <a:ext cx="0" cy="0"/>
          <a:chOff x="0" y="0"/>
          <a:chExt cx="0" cy="0"/>
        </a:xfrm>
      </p:grpSpPr>
      <p:sp>
        <p:nvSpPr>
          <p:cNvPr id="6272" name="Google Shape;6272;g2a671b19813_1_13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3" name="Google Shape;6273;g2a671b19813_1_13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1" name="Shape 6781"/>
        <p:cNvGrpSpPr/>
        <p:nvPr/>
      </p:nvGrpSpPr>
      <p:grpSpPr>
        <a:xfrm>
          <a:off x="0" y="0"/>
          <a:ext cx="0" cy="0"/>
          <a:chOff x="0" y="0"/>
          <a:chExt cx="0" cy="0"/>
        </a:xfrm>
      </p:grpSpPr>
      <p:sp>
        <p:nvSpPr>
          <p:cNvPr id="6782" name="Google Shape;6782;g2a671b19813_1_14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3" name="Google Shape;6783;g2a671b19813_1_14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1" name="Shape 7401"/>
        <p:cNvGrpSpPr/>
        <p:nvPr/>
      </p:nvGrpSpPr>
      <p:grpSpPr>
        <a:xfrm>
          <a:off x="0" y="0"/>
          <a:ext cx="0" cy="0"/>
          <a:chOff x="0" y="0"/>
          <a:chExt cx="0" cy="0"/>
        </a:xfrm>
      </p:grpSpPr>
      <p:sp>
        <p:nvSpPr>
          <p:cNvPr id="7402" name="Google Shape;7402;g2a671b19813_1_15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3" name="Google Shape;7403;g2a671b19813_1_15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5" name="Shape 7995"/>
        <p:cNvGrpSpPr/>
        <p:nvPr/>
      </p:nvGrpSpPr>
      <p:grpSpPr>
        <a:xfrm>
          <a:off x="0" y="0"/>
          <a:ext cx="0" cy="0"/>
          <a:chOff x="0" y="0"/>
          <a:chExt cx="0" cy="0"/>
        </a:xfrm>
      </p:grpSpPr>
      <p:sp>
        <p:nvSpPr>
          <p:cNvPr id="7996" name="Google Shape;7996;g2a671b19813_1_15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7" name="Google Shape;7997;g2a671b19813_1_15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6" name="Shape 8316"/>
        <p:cNvGrpSpPr/>
        <p:nvPr/>
      </p:nvGrpSpPr>
      <p:grpSpPr>
        <a:xfrm>
          <a:off x="0" y="0"/>
          <a:ext cx="0" cy="0"/>
          <a:chOff x="0" y="0"/>
          <a:chExt cx="0" cy="0"/>
        </a:xfrm>
      </p:grpSpPr>
      <p:sp>
        <p:nvSpPr>
          <p:cNvPr id="8317" name="Google Shape;8317;g2a671b19813_1_15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8" name="Google Shape;8318;g2a671b19813_1_15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24" name="Shape 8624"/>
        <p:cNvGrpSpPr/>
        <p:nvPr/>
      </p:nvGrpSpPr>
      <p:grpSpPr>
        <a:xfrm>
          <a:off x="0" y="0"/>
          <a:ext cx="0" cy="0"/>
          <a:chOff x="0" y="0"/>
          <a:chExt cx="0" cy="0"/>
        </a:xfrm>
      </p:grpSpPr>
      <p:sp>
        <p:nvSpPr>
          <p:cNvPr id="8625" name="Google Shape;8625;g2a671b19813_1_17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6" name="Google Shape;8626;g2a671b19813_1_17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1"/>
        </a:solidFill>
      </p:bgPr>
    </p:bg>
    <p:spTree>
      <p:nvGrpSpPr>
        <p:cNvPr id="8" name="Shape 8"/>
        <p:cNvGrpSpPr/>
        <p:nvPr/>
      </p:nvGrpSpPr>
      <p:grpSpPr>
        <a:xfrm>
          <a:off x="0" y="0"/>
          <a:ext cx="0" cy="0"/>
          <a:chOff x="0" y="0"/>
          <a:chExt cx="0" cy="0"/>
        </a:xfrm>
      </p:grpSpPr>
      <p:grpSp>
        <p:nvGrpSpPr>
          <p:cNvPr id="9" name="Google Shape;9;p2"/>
          <p:cNvGrpSpPr/>
          <p:nvPr/>
        </p:nvGrpSpPr>
        <p:grpSpPr>
          <a:xfrm>
            <a:off x="-304805" y="-609597"/>
            <a:ext cx="9753610" cy="6362695"/>
            <a:chOff x="-304805" y="-609597"/>
            <a:chExt cx="9753610" cy="6362695"/>
          </a:xfrm>
        </p:grpSpPr>
        <p:sp>
          <p:nvSpPr>
            <p:cNvPr id="10" name="Google Shape;10;p2"/>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 name="Google Shape;11;p2"/>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 name="Google Shape;12;p2"/>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 name="Google Shape;13;p2"/>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 name="Google Shape;14;p2"/>
            <p:cNvSpPr/>
            <p:nvPr/>
          </p:nvSpPr>
          <p:spPr>
            <a:xfrm>
              <a:off x="7023848" y="-1"/>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 name="Google Shape;15;p2"/>
            <p:cNvSpPr/>
            <p:nvPr/>
          </p:nvSpPr>
          <p:spPr>
            <a:xfrm>
              <a:off x="4440125" y="447212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 name="Google Shape;16;p2"/>
            <p:cNvSpPr/>
            <p:nvPr/>
          </p:nvSpPr>
          <p:spPr>
            <a:xfrm>
              <a:off x="4440125" y="40762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7" name="Google Shape;17;p2"/>
            <p:cNvGrpSpPr/>
            <p:nvPr/>
          </p:nvGrpSpPr>
          <p:grpSpPr>
            <a:xfrm>
              <a:off x="7179390" y="4812200"/>
              <a:ext cx="614520" cy="199800"/>
              <a:chOff x="7268040" y="3848400"/>
              <a:chExt cx="614520" cy="199800"/>
            </a:xfrm>
          </p:grpSpPr>
          <p:sp>
            <p:nvSpPr>
              <p:cNvPr id="18" name="Google Shape;18;p2"/>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 name="Google Shape;19;p2"/>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 name="Google Shape;20;p2"/>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 name="Google Shape;21;p2"/>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 name="Google Shape;22;p2"/>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 name="Google Shape;23;p2"/>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 name="Google Shape;24;p2"/>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 name="Google Shape;25;p2"/>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 name="Google Shape;26;p2"/>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 name="Google Shape;27;p2"/>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8" name="Google Shape;28;p2"/>
            <p:cNvSpPr/>
            <p:nvPr/>
          </p:nvSpPr>
          <p:spPr>
            <a:xfrm flipH="1" rot="10800000">
              <a:off x="1194548" y="4680699"/>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9" name="Google Shape;29;p2"/>
          <p:cNvSpPr txBox="1"/>
          <p:nvPr>
            <p:ph type="ctrTitle"/>
          </p:nvPr>
        </p:nvSpPr>
        <p:spPr>
          <a:xfrm>
            <a:off x="1435050" y="1440213"/>
            <a:ext cx="6273900" cy="18408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5200"/>
              <a:buNone/>
              <a:defRPr sz="7000">
                <a:solidFill>
                  <a:schemeClr val="lt1"/>
                </a:solidFill>
                <a:latin typeface="Rubik Black"/>
                <a:ea typeface="Rubik Black"/>
                <a:cs typeface="Rubik Black"/>
                <a:sym typeface="Rubik Black"/>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30" name="Google Shape;30;p2"/>
          <p:cNvSpPr txBox="1"/>
          <p:nvPr>
            <p:ph idx="1" type="subTitle"/>
          </p:nvPr>
        </p:nvSpPr>
        <p:spPr>
          <a:xfrm>
            <a:off x="1435050" y="3346875"/>
            <a:ext cx="6273900" cy="356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1"/>
        </a:solidFill>
      </p:bgPr>
    </p:bg>
    <p:spTree>
      <p:nvGrpSpPr>
        <p:cNvPr id="31" name="Shape 31"/>
        <p:cNvGrpSpPr/>
        <p:nvPr/>
      </p:nvGrpSpPr>
      <p:grpSpPr>
        <a:xfrm>
          <a:off x="0" y="0"/>
          <a:ext cx="0" cy="0"/>
          <a:chOff x="0" y="0"/>
          <a:chExt cx="0" cy="0"/>
        </a:xfrm>
      </p:grpSpPr>
      <p:grpSp>
        <p:nvGrpSpPr>
          <p:cNvPr id="32" name="Google Shape;32;p3"/>
          <p:cNvGrpSpPr/>
          <p:nvPr/>
        </p:nvGrpSpPr>
        <p:grpSpPr>
          <a:xfrm>
            <a:off x="-304805" y="-609597"/>
            <a:ext cx="9753610" cy="6362695"/>
            <a:chOff x="-304805" y="-609597"/>
            <a:chExt cx="9753610" cy="6362695"/>
          </a:xfrm>
        </p:grpSpPr>
        <p:grpSp>
          <p:nvGrpSpPr>
            <p:cNvPr id="33" name="Google Shape;33;p3"/>
            <p:cNvGrpSpPr/>
            <p:nvPr/>
          </p:nvGrpSpPr>
          <p:grpSpPr>
            <a:xfrm>
              <a:off x="-304805" y="-609597"/>
              <a:ext cx="9753610" cy="6362695"/>
              <a:chOff x="-304805" y="-609597"/>
              <a:chExt cx="9753610" cy="6362695"/>
            </a:xfrm>
          </p:grpSpPr>
          <p:sp>
            <p:nvSpPr>
              <p:cNvPr id="34" name="Google Shape;34;p3"/>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 name="Google Shape;35;p3"/>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 name="Google Shape;36;p3"/>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 name="Google Shape;37;p3"/>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8" name="Google Shape;38;p3"/>
            <p:cNvSpPr/>
            <p:nvPr/>
          </p:nvSpPr>
          <p:spPr>
            <a:xfrm rot="10800000">
              <a:off x="1194554" y="468070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 name="Google Shape;39;p3"/>
            <p:cNvSpPr/>
            <p:nvPr/>
          </p:nvSpPr>
          <p:spPr>
            <a:xfrm flipH="1">
              <a:off x="22474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 name="Google Shape;40;p3"/>
            <p:cNvSpPr/>
            <p:nvPr/>
          </p:nvSpPr>
          <p:spPr>
            <a:xfrm flipH="1">
              <a:off x="865549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41" name="Google Shape;41;p3"/>
            <p:cNvGrpSpPr/>
            <p:nvPr/>
          </p:nvGrpSpPr>
          <p:grpSpPr>
            <a:xfrm flipH="1">
              <a:off x="1350090" y="169850"/>
              <a:ext cx="614520" cy="199800"/>
              <a:chOff x="7268040" y="3848400"/>
              <a:chExt cx="614520" cy="199800"/>
            </a:xfrm>
          </p:grpSpPr>
          <p:sp>
            <p:nvSpPr>
              <p:cNvPr id="42" name="Google Shape;42;p3"/>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 name="Google Shape;43;p3"/>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 name="Google Shape;44;p3"/>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 name="Google Shape;45;p3"/>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 name="Google Shape;46;p3"/>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 name="Google Shape;47;p3"/>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 name="Google Shape;48;p3"/>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 name="Google Shape;49;p3"/>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 name="Google Shape;50;p3"/>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 name="Google Shape;51;p3"/>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2" name="Google Shape;52;p3"/>
            <p:cNvSpPr/>
            <p:nvPr/>
          </p:nvSpPr>
          <p:spPr>
            <a:xfrm flipH="1">
              <a:off x="7023854"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3" name="Google Shape;53;p3"/>
          <p:cNvSpPr txBox="1"/>
          <p:nvPr>
            <p:ph type="title"/>
          </p:nvPr>
        </p:nvSpPr>
        <p:spPr>
          <a:xfrm>
            <a:off x="3401300" y="1725575"/>
            <a:ext cx="3896100" cy="12840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4" name="Google Shape;54;p3"/>
          <p:cNvSpPr txBox="1"/>
          <p:nvPr>
            <p:ph hasCustomPrompt="1" idx="2" type="title"/>
          </p:nvPr>
        </p:nvSpPr>
        <p:spPr>
          <a:xfrm>
            <a:off x="1846600" y="1725575"/>
            <a:ext cx="1402200" cy="16923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5" name="Google Shape;55;p3"/>
          <p:cNvSpPr txBox="1"/>
          <p:nvPr>
            <p:ph idx="1" type="subTitle"/>
          </p:nvPr>
        </p:nvSpPr>
        <p:spPr>
          <a:xfrm>
            <a:off x="3401300" y="3009625"/>
            <a:ext cx="3896100" cy="40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6" name="Shape 56"/>
        <p:cNvGrpSpPr/>
        <p:nvPr/>
      </p:nvGrpSpPr>
      <p:grpSpPr>
        <a:xfrm>
          <a:off x="0" y="0"/>
          <a:ext cx="0" cy="0"/>
          <a:chOff x="0" y="0"/>
          <a:chExt cx="0" cy="0"/>
        </a:xfrm>
      </p:grpSpPr>
      <p:sp>
        <p:nvSpPr>
          <p:cNvPr id="57" name="Google Shape;57;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8" name="Google Shape;58;p4"/>
          <p:cNvSpPr txBox="1"/>
          <p:nvPr>
            <p:ph idx="1" type="body"/>
          </p:nvPr>
        </p:nvSpPr>
        <p:spPr>
          <a:xfrm>
            <a:off x="720000" y="1215751"/>
            <a:ext cx="7704000" cy="417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2A0606"/>
              </a:buClr>
              <a:buSzPts val="1400"/>
              <a:buFont typeface="Lexend"/>
              <a:buChar char="●"/>
              <a:defRPr/>
            </a:lvl1pPr>
            <a:lvl2pPr indent="-317500" lvl="1" marL="914400" rtl="0">
              <a:lnSpc>
                <a:spcPct val="100000"/>
              </a:lnSpc>
              <a:spcBef>
                <a:spcPts val="1000"/>
              </a:spcBef>
              <a:spcAft>
                <a:spcPts val="0"/>
              </a:spcAft>
              <a:buClr>
                <a:srgbClr val="2A0606"/>
              </a:buClr>
              <a:buSzPts val="1400"/>
              <a:buFont typeface="Lexend"/>
              <a:buChar char="○"/>
              <a:defRPr/>
            </a:lvl2pPr>
            <a:lvl3pPr indent="-317500" lvl="2" marL="1371600" rtl="0">
              <a:lnSpc>
                <a:spcPct val="100000"/>
              </a:lnSpc>
              <a:spcBef>
                <a:spcPts val="0"/>
              </a:spcBef>
              <a:spcAft>
                <a:spcPts val="0"/>
              </a:spcAft>
              <a:buClr>
                <a:srgbClr val="2A0606"/>
              </a:buClr>
              <a:buSzPts val="1400"/>
              <a:buFont typeface="Lexend"/>
              <a:buChar char="■"/>
              <a:defRPr/>
            </a:lvl3pPr>
            <a:lvl4pPr indent="-317500" lvl="3" marL="1828800" rtl="0">
              <a:lnSpc>
                <a:spcPct val="100000"/>
              </a:lnSpc>
              <a:spcBef>
                <a:spcPts val="0"/>
              </a:spcBef>
              <a:spcAft>
                <a:spcPts val="0"/>
              </a:spcAft>
              <a:buClr>
                <a:srgbClr val="2A0606"/>
              </a:buClr>
              <a:buSzPts val="1400"/>
              <a:buFont typeface="Lexend"/>
              <a:buChar char="●"/>
              <a:defRPr/>
            </a:lvl4pPr>
            <a:lvl5pPr indent="-317500" lvl="4" marL="2286000" rtl="0">
              <a:lnSpc>
                <a:spcPct val="100000"/>
              </a:lnSpc>
              <a:spcBef>
                <a:spcPts val="0"/>
              </a:spcBef>
              <a:spcAft>
                <a:spcPts val="0"/>
              </a:spcAft>
              <a:buClr>
                <a:srgbClr val="2A0606"/>
              </a:buClr>
              <a:buSzPts val="1400"/>
              <a:buFont typeface="Lexend"/>
              <a:buChar char="○"/>
              <a:defRPr/>
            </a:lvl5pPr>
            <a:lvl6pPr indent="-317500" lvl="5" marL="2743200" rtl="0">
              <a:lnSpc>
                <a:spcPct val="100000"/>
              </a:lnSpc>
              <a:spcBef>
                <a:spcPts val="0"/>
              </a:spcBef>
              <a:spcAft>
                <a:spcPts val="0"/>
              </a:spcAft>
              <a:buClr>
                <a:srgbClr val="2A0606"/>
              </a:buClr>
              <a:buSzPts val="1400"/>
              <a:buFont typeface="Lexend"/>
              <a:buChar char="■"/>
              <a:defRPr/>
            </a:lvl6pPr>
            <a:lvl7pPr indent="-317500" lvl="6" marL="3200400" rtl="0">
              <a:lnSpc>
                <a:spcPct val="100000"/>
              </a:lnSpc>
              <a:spcBef>
                <a:spcPts val="0"/>
              </a:spcBef>
              <a:spcAft>
                <a:spcPts val="0"/>
              </a:spcAft>
              <a:buClr>
                <a:srgbClr val="2A0606"/>
              </a:buClr>
              <a:buSzPts val="1400"/>
              <a:buFont typeface="Lexend"/>
              <a:buChar char="●"/>
              <a:defRPr/>
            </a:lvl7pPr>
            <a:lvl8pPr indent="-317500" lvl="7" marL="3657600" rtl="0">
              <a:lnSpc>
                <a:spcPct val="100000"/>
              </a:lnSpc>
              <a:spcBef>
                <a:spcPts val="0"/>
              </a:spcBef>
              <a:spcAft>
                <a:spcPts val="0"/>
              </a:spcAft>
              <a:buClr>
                <a:srgbClr val="2A0606"/>
              </a:buClr>
              <a:buSzPts val="1400"/>
              <a:buFont typeface="Lexend"/>
              <a:buChar char="○"/>
              <a:defRPr/>
            </a:lvl8pPr>
            <a:lvl9pPr indent="-317500" lvl="8" marL="4114800" rtl="0">
              <a:lnSpc>
                <a:spcPct val="100000"/>
              </a:lnSpc>
              <a:spcBef>
                <a:spcPts val="0"/>
              </a:spcBef>
              <a:spcAft>
                <a:spcPts val="0"/>
              </a:spcAft>
              <a:buClr>
                <a:srgbClr val="2A0606"/>
              </a:buClr>
              <a:buSzPts val="1400"/>
              <a:buFont typeface="Lexend"/>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9" name="Shape 59"/>
        <p:cNvGrpSpPr/>
        <p:nvPr/>
      </p:nvGrpSpPr>
      <p:grpSpPr>
        <a:xfrm>
          <a:off x="0" y="0"/>
          <a:ext cx="0" cy="0"/>
          <a:chOff x="0" y="0"/>
          <a:chExt cx="0" cy="0"/>
        </a:xfrm>
      </p:grpSpPr>
      <p:sp>
        <p:nvSpPr>
          <p:cNvPr id="60" name="Google Shape;6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61" name="Google Shape;61;p5"/>
          <p:cNvSpPr txBox="1"/>
          <p:nvPr>
            <p:ph idx="1" type="subTitle"/>
          </p:nvPr>
        </p:nvSpPr>
        <p:spPr>
          <a:xfrm>
            <a:off x="5055305" y="3836061"/>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2" name="Google Shape;62;p5"/>
          <p:cNvSpPr txBox="1"/>
          <p:nvPr>
            <p:ph idx="2" type="subTitle"/>
          </p:nvPr>
        </p:nvSpPr>
        <p:spPr>
          <a:xfrm>
            <a:off x="1583320" y="3836061"/>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3" name="Google Shape;63;p5"/>
          <p:cNvSpPr txBox="1"/>
          <p:nvPr>
            <p:ph idx="3" type="subTitle"/>
          </p:nvPr>
        </p:nvSpPr>
        <p:spPr>
          <a:xfrm>
            <a:off x="5055296" y="3475987"/>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 name="Google Shape;64;p5"/>
          <p:cNvSpPr txBox="1"/>
          <p:nvPr>
            <p:ph idx="4" type="subTitle"/>
          </p:nvPr>
        </p:nvSpPr>
        <p:spPr>
          <a:xfrm>
            <a:off x="1583095" y="3475987"/>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65" name="Google Shape;65;p5"/>
          <p:cNvGrpSpPr/>
          <p:nvPr/>
        </p:nvGrpSpPr>
        <p:grpSpPr>
          <a:xfrm>
            <a:off x="-3101755" y="-1014622"/>
            <a:ext cx="15347510" cy="7172745"/>
            <a:chOff x="-3101755" y="-1014622"/>
            <a:chExt cx="15347510" cy="7172745"/>
          </a:xfrm>
        </p:grpSpPr>
        <p:sp>
          <p:nvSpPr>
            <p:cNvPr id="66" name="Google Shape;66;p5"/>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7" name="Google Shape;67;p5"/>
            <p:cNvGrpSpPr/>
            <p:nvPr/>
          </p:nvGrpSpPr>
          <p:grpSpPr>
            <a:xfrm>
              <a:off x="1194548" y="0"/>
              <a:ext cx="6754898" cy="5143499"/>
              <a:chOff x="1194548" y="0"/>
              <a:chExt cx="6754898" cy="5143499"/>
            </a:xfrm>
          </p:grpSpPr>
          <p:sp>
            <p:nvSpPr>
              <p:cNvPr id="68" name="Google Shape;68;p5"/>
              <p:cNvSpPr/>
              <p:nvPr/>
            </p:nvSpPr>
            <p:spPr>
              <a:xfrm>
                <a:off x="7023848" y="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 name="Google Shape;69;p5"/>
              <p:cNvSpPr/>
              <p:nvPr/>
            </p:nvSpPr>
            <p:spPr>
              <a:xfrm flipH="1" rot="10800000">
                <a:off x="1194548" y="468070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70" name="Google Shape;70;p5"/>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 name="Google Shape;71;p5"/>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 name="Google Shape;72;p5"/>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3" name="Shape 73"/>
        <p:cNvGrpSpPr/>
        <p:nvPr/>
      </p:nvGrpSpPr>
      <p:grpSpPr>
        <a:xfrm>
          <a:off x="0" y="0"/>
          <a:ext cx="0" cy="0"/>
          <a:chOff x="0" y="0"/>
          <a:chExt cx="0" cy="0"/>
        </a:xfrm>
      </p:grpSpPr>
      <p:grpSp>
        <p:nvGrpSpPr>
          <p:cNvPr id="74" name="Google Shape;74;p6"/>
          <p:cNvGrpSpPr/>
          <p:nvPr/>
        </p:nvGrpSpPr>
        <p:grpSpPr>
          <a:xfrm>
            <a:off x="-3101755" y="-1014622"/>
            <a:ext cx="15347510" cy="7172745"/>
            <a:chOff x="-3101755" y="-1014622"/>
            <a:chExt cx="15347510" cy="7172745"/>
          </a:xfrm>
        </p:grpSpPr>
        <p:sp>
          <p:nvSpPr>
            <p:cNvPr id="75" name="Google Shape;75;p6"/>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 name="Google Shape;76;p6"/>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 name="Google Shape;77;p6"/>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 name="Google Shape;78;p6"/>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 name="Google Shape;79;p6"/>
            <p:cNvSpPr/>
            <p:nvPr/>
          </p:nvSpPr>
          <p:spPr>
            <a:xfrm>
              <a:off x="22475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 name="Google Shape;80;p6"/>
            <p:cNvSpPr/>
            <p:nvPr/>
          </p:nvSpPr>
          <p:spPr>
            <a:xfrm>
              <a:off x="865550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81" name="Google Shape;8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2" name="Shape 82"/>
        <p:cNvGrpSpPr/>
        <p:nvPr/>
      </p:nvGrpSpPr>
      <p:grpSpPr>
        <a:xfrm>
          <a:off x="0" y="0"/>
          <a:ext cx="0" cy="0"/>
          <a:chOff x="0" y="0"/>
          <a:chExt cx="0" cy="0"/>
        </a:xfrm>
      </p:grpSpPr>
      <p:grpSp>
        <p:nvGrpSpPr>
          <p:cNvPr id="83" name="Google Shape;83;p7"/>
          <p:cNvGrpSpPr/>
          <p:nvPr/>
        </p:nvGrpSpPr>
        <p:grpSpPr>
          <a:xfrm>
            <a:off x="-3101755" y="-1014622"/>
            <a:ext cx="15347510" cy="7172745"/>
            <a:chOff x="-3101755" y="-1014622"/>
            <a:chExt cx="15347510" cy="7172745"/>
          </a:xfrm>
        </p:grpSpPr>
        <p:grpSp>
          <p:nvGrpSpPr>
            <p:cNvPr id="84" name="Google Shape;84;p7"/>
            <p:cNvGrpSpPr/>
            <p:nvPr/>
          </p:nvGrpSpPr>
          <p:grpSpPr>
            <a:xfrm>
              <a:off x="-3101755" y="-1014622"/>
              <a:ext cx="15347510" cy="7172745"/>
              <a:chOff x="-3101755" y="-1014622"/>
              <a:chExt cx="15347510" cy="7172745"/>
            </a:xfrm>
          </p:grpSpPr>
          <p:sp>
            <p:nvSpPr>
              <p:cNvPr id="85" name="Google Shape;85;p7"/>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 name="Google Shape;86;p7"/>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 name="Google Shape;87;p7"/>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 name="Google Shape;88;p7"/>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89" name="Google Shape;89;p7"/>
            <p:cNvGrpSpPr/>
            <p:nvPr/>
          </p:nvGrpSpPr>
          <p:grpSpPr>
            <a:xfrm flipH="1">
              <a:off x="0" y="1782402"/>
              <a:ext cx="8919247" cy="2387820"/>
              <a:chOff x="224750" y="1782402"/>
              <a:chExt cx="8919247" cy="2387820"/>
            </a:xfrm>
          </p:grpSpPr>
          <p:sp>
            <p:nvSpPr>
              <p:cNvPr id="90" name="Google Shape;90;p7"/>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 name="Google Shape;91;p7"/>
              <p:cNvSpPr/>
              <p:nvPr/>
            </p:nvSpPr>
            <p:spPr>
              <a:xfrm>
                <a:off x="224750" y="1782402"/>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92" name="Google Shape;92;p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93" name="Google Shape;93;p7"/>
          <p:cNvSpPr txBox="1"/>
          <p:nvPr>
            <p:ph idx="1" type="subTitle"/>
          </p:nvPr>
        </p:nvSpPr>
        <p:spPr>
          <a:xfrm>
            <a:off x="2424600" y="1709075"/>
            <a:ext cx="4294800" cy="220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1"/>
        </a:solidFill>
      </p:bgPr>
    </p:bg>
    <p:spTree>
      <p:nvGrpSpPr>
        <p:cNvPr id="94" name="Shape 94"/>
        <p:cNvGrpSpPr/>
        <p:nvPr/>
      </p:nvGrpSpPr>
      <p:grpSpPr>
        <a:xfrm>
          <a:off x="0" y="0"/>
          <a:ext cx="0" cy="0"/>
          <a:chOff x="0" y="0"/>
          <a:chExt cx="0" cy="0"/>
        </a:xfrm>
      </p:grpSpPr>
      <p:grpSp>
        <p:nvGrpSpPr>
          <p:cNvPr id="95" name="Google Shape;95;p8"/>
          <p:cNvGrpSpPr/>
          <p:nvPr/>
        </p:nvGrpSpPr>
        <p:grpSpPr>
          <a:xfrm>
            <a:off x="-304805" y="-609597"/>
            <a:ext cx="9753610" cy="6362695"/>
            <a:chOff x="-304805" y="-609597"/>
            <a:chExt cx="9753610" cy="6362695"/>
          </a:xfrm>
        </p:grpSpPr>
        <p:sp>
          <p:nvSpPr>
            <p:cNvPr id="96" name="Google Shape;96;p8"/>
            <p:cNvSpPr/>
            <p:nvPr/>
          </p:nvSpPr>
          <p:spPr>
            <a:xfrm flipH="1" rot="10800000">
              <a:off x="1194548" y="4683499"/>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 name="Google Shape;97;p8"/>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 name="Google Shape;98;p8"/>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 name="Google Shape;99;p8"/>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 name="Google Shape;100;p8"/>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 name="Google Shape;101;p8"/>
            <p:cNvSpPr/>
            <p:nvPr/>
          </p:nvSpPr>
          <p:spPr>
            <a:xfrm>
              <a:off x="1525475" y="137877"/>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 name="Google Shape;102;p8"/>
            <p:cNvSpPr/>
            <p:nvPr/>
          </p:nvSpPr>
          <p:spPr>
            <a:xfrm>
              <a:off x="7354775" y="478301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 name="Google Shape;103;p8"/>
            <p:cNvSpPr/>
            <p:nvPr/>
          </p:nvSpPr>
          <p:spPr>
            <a:xfrm>
              <a:off x="7023848" y="-1"/>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04" name="Google Shape;104;p8"/>
            <p:cNvGrpSpPr/>
            <p:nvPr/>
          </p:nvGrpSpPr>
          <p:grpSpPr>
            <a:xfrm rot="5400000">
              <a:off x="49365" y="2471850"/>
              <a:ext cx="614520" cy="199800"/>
              <a:chOff x="7268040" y="3848400"/>
              <a:chExt cx="614520" cy="199800"/>
            </a:xfrm>
          </p:grpSpPr>
          <p:sp>
            <p:nvSpPr>
              <p:cNvPr id="105" name="Google Shape;105;p8"/>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 name="Google Shape;106;p8"/>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 name="Google Shape;107;p8"/>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 name="Google Shape;108;p8"/>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 name="Google Shape;109;p8"/>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 name="Google Shape;110;p8"/>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 name="Google Shape;111;p8"/>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 name="Google Shape;112;p8"/>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 name="Google Shape;113;p8"/>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 name="Google Shape;114;p8"/>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15" name="Google Shape;115;p8"/>
          <p:cNvSpPr txBox="1"/>
          <p:nvPr>
            <p:ph type="title"/>
          </p:nvPr>
        </p:nvSpPr>
        <p:spPr>
          <a:xfrm>
            <a:off x="2256750" y="1511725"/>
            <a:ext cx="4630200" cy="21198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116" name="Shape 116"/>
        <p:cNvGrpSpPr/>
        <p:nvPr/>
      </p:nvGrpSpPr>
      <p:grpSpPr>
        <a:xfrm>
          <a:off x="0" y="0"/>
          <a:ext cx="0" cy="0"/>
          <a:chOff x="0" y="0"/>
          <a:chExt cx="0" cy="0"/>
        </a:xfrm>
      </p:grpSpPr>
      <p:grpSp>
        <p:nvGrpSpPr>
          <p:cNvPr id="117" name="Google Shape;117;p9"/>
          <p:cNvGrpSpPr/>
          <p:nvPr/>
        </p:nvGrpSpPr>
        <p:grpSpPr>
          <a:xfrm>
            <a:off x="-304805" y="-609597"/>
            <a:ext cx="9753610" cy="6362695"/>
            <a:chOff x="-304805" y="-609597"/>
            <a:chExt cx="9753610" cy="6362695"/>
          </a:xfrm>
        </p:grpSpPr>
        <p:grpSp>
          <p:nvGrpSpPr>
            <p:cNvPr id="118" name="Google Shape;118;p9"/>
            <p:cNvGrpSpPr/>
            <p:nvPr/>
          </p:nvGrpSpPr>
          <p:grpSpPr>
            <a:xfrm>
              <a:off x="-304805" y="-609597"/>
              <a:ext cx="9753610" cy="6362695"/>
              <a:chOff x="-304805" y="-609597"/>
              <a:chExt cx="9753610" cy="6362695"/>
            </a:xfrm>
          </p:grpSpPr>
          <p:sp>
            <p:nvSpPr>
              <p:cNvPr id="119" name="Google Shape;119;p9"/>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 name="Google Shape;120;p9"/>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 name="Google Shape;121;p9"/>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 name="Google Shape;122;p9"/>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23" name="Google Shape;123;p9"/>
            <p:cNvSpPr/>
            <p:nvPr/>
          </p:nvSpPr>
          <p:spPr>
            <a:xfrm>
              <a:off x="1525475" y="137877"/>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 name="Google Shape;124;p9"/>
            <p:cNvSpPr/>
            <p:nvPr/>
          </p:nvSpPr>
          <p:spPr>
            <a:xfrm>
              <a:off x="115965" y="222903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25" name="Google Shape;125;p9"/>
            <p:cNvGrpSpPr/>
            <p:nvPr/>
          </p:nvGrpSpPr>
          <p:grpSpPr>
            <a:xfrm>
              <a:off x="1350090" y="4815000"/>
              <a:ext cx="614520" cy="199800"/>
              <a:chOff x="7268040" y="3848400"/>
              <a:chExt cx="614520" cy="199800"/>
            </a:xfrm>
          </p:grpSpPr>
          <p:sp>
            <p:nvSpPr>
              <p:cNvPr id="126" name="Google Shape;126;p9"/>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 name="Google Shape;127;p9"/>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 name="Google Shape;128;p9"/>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 name="Google Shape;129;p9"/>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 name="Google Shape;130;p9"/>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 name="Google Shape;131;p9"/>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 name="Google Shape;132;p9"/>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 name="Google Shape;133;p9"/>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 name="Google Shape;134;p9"/>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 name="Google Shape;135;p9"/>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36" name="Google Shape;136;p9"/>
            <p:cNvSpPr/>
            <p:nvPr/>
          </p:nvSpPr>
          <p:spPr>
            <a:xfrm flipH="1" rot="10800000">
              <a:off x="7023848" y="4680699"/>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 name="Google Shape;137;p9"/>
            <p:cNvSpPr/>
            <p:nvPr/>
          </p:nvSpPr>
          <p:spPr>
            <a:xfrm>
              <a:off x="8546715" y="222903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38" name="Google Shape;138;p9"/>
            <p:cNvGrpSpPr/>
            <p:nvPr/>
          </p:nvGrpSpPr>
          <p:grpSpPr>
            <a:xfrm>
              <a:off x="7179390" y="169850"/>
              <a:ext cx="614520" cy="199800"/>
              <a:chOff x="7268040" y="3848400"/>
              <a:chExt cx="614520" cy="199800"/>
            </a:xfrm>
          </p:grpSpPr>
          <p:sp>
            <p:nvSpPr>
              <p:cNvPr id="139" name="Google Shape;139;p9"/>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 name="Google Shape;140;p9"/>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 name="Google Shape;141;p9"/>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 name="Google Shape;142;p9"/>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 name="Google Shape;143;p9"/>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 name="Google Shape;144;p9"/>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 name="Google Shape;145;p9"/>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 name="Google Shape;146;p9"/>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 name="Google Shape;147;p9"/>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 name="Google Shape;148;p9"/>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49" name="Google Shape;149;p9"/>
          <p:cNvSpPr txBox="1"/>
          <p:nvPr>
            <p:ph type="title"/>
          </p:nvPr>
        </p:nvSpPr>
        <p:spPr>
          <a:xfrm>
            <a:off x="2135550" y="1565725"/>
            <a:ext cx="4872900" cy="13290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800"/>
              <a:buNone/>
              <a:defRPr sz="9600">
                <a:solidFill>
                  <a:schemeClr val="lt1"/>
                </a:solidFill>
              </a:defRPr>
            </a:lvl1pPr>
            <a:lvl2pPr lvl="1" rtl="0" algn="ctr">
              <a:spcBef>
                <a:spcPts val="0"/>
              </a:spcBef>
              <a:spcAft>
                <a:spcPts val="0"/>
              </a:spcAft>
              <a:buClr>
                <a:schemeClr val="lt1"/>
              </a:buClr>
              <a:buSzPts val="3200"/>
              <a:buNone/>
              <a:defRPr>
                <a:solidFill>
                  <a:schemeClr val="lt1"/>
                </a:solidFill>
              </a:defRPr>
            </a:lvl2pPr>
            <a:lvl3pPr lvl="2" rtl="0" algn="ctr">
              <a:spcBef>
                <a:spcPts val="0"/>
              </a:spcBef>
              <a:spcAft>
                <a:spcPts val="0"/>
              </a:spcAft>
              <a:buClr>
                <a:schemeClr val="lt1"/>
              </a:buClr>
              <a:buSzPts val="3200"/>
              <a:buNone/>
              <a:defRPr>
                <a:solidFill>
                  <a:schemeClr val="lt1"/>
                </a:solidFill>
              </a:defRPr>
            </a:lvl3pPr>
            <a:lvl4pPr lvl="3" rtl="0" algn="ctr">
              <a:spcBef>
                <a:spcPts val="0"/>
              </a:spcBef>
              <a:spcAft>
                <a:spcPts val="0"/>
              </a:spcAft>
              <a:buClr>
                <a:schemeClr val="lt1"/>
              </a:buClr>
              <a:buSzPts val="3200"/>
              <a:buNone/>
              <a:defRPr>
                <a:solidFill>
                  <a:schemeClr val="lt1"/>
                </a:solidFill>
              </a:defRPr>
            </a:lvl4pPr>
            <a:lvl5pPr lvl="4" rtl="0" algn="ctr">
              <a:spcBef>
                <a:spcPts val="0"/>
              </a:spcBef>
              <a:spcAft>
                <a:spcPts val="0"/>
              </a:spcAft>
              <a:buClr>
                <a:schemeClr val="lt1"/>
              </a:buClr>
              <a:buSzPts val="3200"/>
              <a:buNone/>
              <a:defRPr>
                <a:solidFill>
                  <a:schemeClr val="lt1"/>
                </a:solidFill>
              </a:defRPr>
            </a:lvl5pPr>
            <a:lvl6pPr lvl="5" rtl="0" algn="ctr">
              <a:spcBef>
                <a:spcPts val="0"/>
              </a:spcBef>
              <a:spcAft>
                <a:spcPts val="0"/>
              </a:spcAft>
              <a:buClr>
                <a:schemeClr val="lt1"/>
              </a:buClr>
              <a:buSzPts val="3200"/>
              <a:buNone/>
              <a:defRPr>
                <a:solidFill>
                  <a:schemeClr val="lt1"/>
                </a:solidFill>
              </a:defRPr>
            </a:lvl6pPr>
            <a:lvl7pPr lvl="6" rtl="0" algn="ctr">
              <a:spcBef>
                <a:spcPts val="0"/>
              </a:spcBef>
              <a:spcAft>
                <a:spcPts val="0"/>
              </a:spcAft>
              <a:buClr>
                <a:schemeClr val="lt1"/>
              </a:buClr>
              <a:buSzPts val="3200"/>
              <a:buNone/>
              <a:defRPr>
                <a:solidFill>
                  <a:schemeClr val="lt1"/>
                </a:solidFill>
              </a:defRPr>
            </a:lvl7pPr>
            <a:lvl8pPr lvl="7" rtl="0" algn="ctr">
              <a:spcBef>
                <a:spcPts val="0"/>
              </a:spcBef>
              <a:spcAft>
                <a:spcPts val="0"/>
              </a:spcAft>
              <a:buClr>
                <a:schemeClr val="lt1"/>
              </a:buClr>
              <a:buSzPts val="3200"/>
              <a:buNone/>
              <a:defRPr>
                <a:solidFill>
                  <a:schemeClr val="lt1"/>
                </a:solidFill>
              </a:defRPr>
            </a:lvl8pPr>
            <a:lvl9pPr lvl="8" rtl="0" algn="ctr">
              <a:spcBef>
                <a:spcPts val="0"/>
              </a:spcBef>
              <a:spcAft>
                <a:spcPts val="0"/>
              </a:spcAft>
              <a:buClr>
                <a:schemeClr val="lt1"/>
              </a:buClr>
              <a:buSzPts val="3200"/>
              <a:buNone/>
              <a:defRPr>
                <a:solidFill>
                  <a:schemeClr val="lt1"/>
                </a:solidFill>
              </a:defRPr>
            </a:lvl9pPr>
          </a:lstStyle>
          <a:p/>
        </p:txBody>
      </p:sp>
      <p:sp>
        <p:nvSpPr>
          <p:cNvPr id="150" name="Google Shape;150;p9"/>
          <p:cNvSpPr txBox="1"/>
          <p:nvPr>
            <p:ph idx="1" type="subTitle"/>
          </p:nvPr>
        </p:nvSpPr>
        <p:spPr>
          <a:xfrm>
            <a:off x="2135550" y="2906675"/>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6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1" name="Shape 151"/>
        <p:cNvGrpSpPr/>
        <p:nvPr/>
      </p:nvGrpSpPr>
      <p:grpSpPr>
        <a:xfrm>
          <a:off x="0" y="0"/>
          <a:ext cx="0" cy="0"/>
          <a:chOff x="0" y="0"/>
          <a:chExt cx="0" cy="0"/>
        </a:xfrm>
      </p:grpSpPr>
      <p:sp>
        <p:nvSpPr>
          <p:cNvPr id="152" name="Google Shape;152;p10"/>
          <p:cNvSpPr/>
          <p:nvPr>
            <p:ph idx="2" type="pic"/>
          </p:nvPr>
        </p:nvSpPr>
        <p:spPr>
          <a:xfrm>
            <a:off x="-6650" y="-6650"/>
            <a:ext cx="9150600" cy="5143500"/>
          </a:xfrm>
          <a:prstGeom prst="rect">
            <a:avLst/>
          </a:prstGeom>
          <a:noFill/>
          <a:ln>
            <a:noFill/>
          </a:ln>
        </p:spPr>
      </p:sp>
      <p:sp>
        <p:nvSpPr>
          <p:cNvPr id="153" name="Google Shape;153;p10"/>
          <p:cNvSpPr txBox="1"/>
          <p:nvPr>
            <p:ph type="title"/>
          </p:nvPr>
        </p:nvSpPr>
        <p:spPr>
          <a:xfrm>
            <a:off x="2566800" y="2064900"/>
            <a:ext cx="4010400" cy="10137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2400"/>
              <a:buNone/>
              <a:defRPr>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154" name="Shape 154"/>
        <p:cNvGrpSpPr/>
        <p:nvPr/>
      </p:nvGrpSpPr>
      <p:grpSpPr>
        <a:xfrm>
          <a:off x="0" y="0"/>
          <a:ext cx="0" cy="0"/>
          <a:chOff x="0" y="0"/>
          <a:chExt cx="0" cy="0"/>
        </a:xfrm>
      </p:grpSpPr>
      <p:grpSp>
        <p:nvGrpSpPr>
          <p:cNvPr id="155" name="Google Shape;155;p11"/>
          <p:cNvGrpSpPr/>
          <p:nvPr/>
        </p:nvGrpSpPr>
        <p:grpSpPr>
          <a:xfrm>
            <a:off x="-304805" y="-609597"/>
            <a:ext cx="9753610" cy="6362695"/>
            <a:chOff x="-304805" y="-609597"/>
            <a:chExt cx="9753610" cy="6362695"/>
          </a:xfrm>
        </p:grpSpPr>
        <p:grpSp>
          <p:nvGrpSpPr>
            <p:cNvPr id="156" name="Google Shape;156;p11"/>
            <p:cNvGrpSpPr/>
            <p:nvPr/>
          </p:nvGrpSpPr>
          <p:grpSpPr>
            <a:xfrm flipH="1">
              <a:off x="-304805" y="-609597"/>
              <a:ext cx="9753610" cy="6362695"/>
              <a:chOff x="-304805" y="-609597"/>
              <a:chExt cx="9753610" cy="6362695"/>
            </a:xfrm>
          </p:grpSpPr>
          <p:sp>
            <p:nvSpPr>
              <p:cNvPr id="157" name="Google Shape;157;p11"/>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 name="Google Shape;158;p11"/>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 name="Google Shape;159;p11"/>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 name="Google Shape;160;p11"/>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61" name="Google Shape;161;p11"/>
            <p:cNvSpPr/>
            <p:nvPr/>
          </p:nvSpPr>
          <p:spPr>
            <a:xfrm flipH="1">
              <a:off x="865549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62" name="Google Shape;162;p11"/>
            <p:cNvGrpSpPr/>
            <p:nvPr/>
          </p:nvGrpSpPr>
          <p:grpSpPr>
            <a:xfrm flipH="1">
              <a:off x="7179390" y="4815000"/>
              <a:ext cx="614520" cy="199800"/>
              <a:chOff x="7268040" y="3848400"/>
              <a:chExt cx="614520" cy="199800"/>
            </a:xfrm>
          </p:grpSpPr>
          <p:sp>
            <p:nvSpPr>
              <p:cNvPr id="163" name="Google Shape;163;p11"/>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 name="Google Shape;164;p11"/>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 name="Google Shape;165;p11"/>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 name="Google Shape;166;p11"/>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 name="Google Shape;167;p11"/>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 name="Google Shape;168;p11"/>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 name="Google Shape;169;p11"/>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 name="Google Shape;170;p11"/>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 name="Google Shape;171;p11"/>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 name="Google Shape;172;p11"/>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73" name="Google Shape;173;p11"/>
            <p:cNvSpPr/>
            <p:nvPr/>
          </p:nvSpPr>
          <p:spPr>
            <a:xfrm rot="-5400000">
              <a:off x="-231396" y="234035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74" name="Google Shape;174;p11"/>
            <p:cNvGrpSpPr/>
            <p:nvPr/>
          </p:nvGrpSpPr>
          <p:grpSpPr>
            <a:xfrm flipH="1">
              <a:off x="1350090" y="169850"/>
              <a:ext cx="614520" cy="199800"/>
              <a:chOff x="7268040" y="3848400"/>
              <a:chExt cx="614520" cy="199800"/>
            </a:xfrm>
          </p:grpSpPr>
          <p:sp>
            <p:nvSpPr>
              <p:cNvPr id="175" name="Google Shape;175;p11"/>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 name="Google Shape;176;p11"/>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 name="Google Shape;177;p11"/>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 name="Google Shape;178;p11"/>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 name="Google Shape;179;p11"/>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 name="Google Shape;180;p11"/>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 name="Google Shape;181;p11"/>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 name="Google Shape;182;p11"/>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 name="Google Shape;183;p11"/>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 name="Google Shape;184;p11"/>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185" name="Google Shape;185;p11"/>
          <p:cNvSpPr txBox="1"/>
          <p:nvPr>
            <p:ph hasCustomPrompt="1" type="title"/>
          </p:nvPr>
        </p:nvSpPr>
        <p:spPr>
          <a:xfrm>
            <a:off x="1733250" y="1696214"/>
            <a:ext cx="5677500" cy="1157400"/>
          </a:xfrm>
          <a:prstGeom prst="rect">
            <a:avLst/>
          </a:prstGeom>
          <a:solidFill>
            <a:schemeClr val="dk1"/>
          </a:solidFill>
        </p:spPr>
        <p:txBody>
          <a:bodyPr anchorCtr="0" anchor="ctr" bIns="91425" lIns="91425" spcFirstLastPara="1" rIns="91425" wrap="square" tIns="91425">
            <a:noAutofit/>
          </a:bodyPr>
          <a:lstStyle>
            <a:lvl1pPr lvl="0" algn="ctr">
              <a:spcBef>
                <a:spcPts val="0"/>
              </a:spcBef>
              <a:spcAft>
                <a:spcPts val="0"/>
              </a:spcAft>
              <a:buClr>
                <a:schemeClr val="lt1"/>
              </a:buClr>
              <a:buSzPts val="9600"/>
              <a:buNone/>
              <a:defRPr sz="5000">
                <a:solidFill>
                  <a:schemeClr val="lt1"/>
                </a:solidFill>
              </a:defRPr>
            </a:lvl1pPr>
            <a:lvl2pPr lvl="1" algn="ctr">
              <a:spcBef>
                <a:spcPts val="0"/>
              </a:spcBef>
              <a:spcAft>
                <a:spcPts val="0"/>
              </a:spcAft>
              <a:buClr>
                <a:schemeClr val="lt1"/>
              </a:buClr>
              <a:buSzPts val="9600"/>
              <a:buNone/>
              <a:defRPr sz="9600">
                <a:solidFill>
                  <a:schemeClr val="lt1"/>
                </a:solidFill>
              </a:defRPr>
            </a:lvl2pPr>
            <a:lvl3pPr lvl="2" algn="ctr">
              <a:spcBef>
                <a:spcPts val="0"/>
              </a:spcBef>
              <a:spcAft>
                <a:spcPts val="0"/>
              </a:spcAft>
              <a:buClr>
                <a:schemeClr val="lt1"/>
              </a:buClr>
              <a:buSzPts val="9600"/>
              <a:buNone/>
              <a:defRPr sz="9600">
                <a:solidFill>
                  <a:schemeClr val="lt1"/>
                </a:solidFill>
              </a:defRPr>
            </a:lvl3pPr>
            <a:lvl4pPr lvl="3" algn="ctr">
              <a:spcBef>
                <a:spcPts val="0"/>
              </a:spcBef>
              <a:spcAft>
                <a:spcPts val="0"/>
              </a:spcAft>
              <a:buClr>
                <a:schemeClr val="lt1"/>
              </a:buClr>
              <a:buSzPts val="9600"/>
              <a:buNone/>
              <a:defRPr sz="9600">
                <a:solidFill>
                  <a:schemeClr val="lt1"/>
                </a:solidFill>
              </a:defRPr>
            </a:lvl4pPr>
            <a:lvl5pPr lvl="4" algn="ctr">
              <a:spcBef>
                <a:spcPts val="0"/>
              </a:spcBef>
              <a:spcAft>
                <a:spcPts val="0"/>
              </a:spcAft>
              <a:buClr>
                <a:schemeClr val="lt1"/>
              </a:buClr>
              <a:buSzPts val="9600"/>
              <a:buNone/>
              <a:defRPr sz="9600">
                <a:solidFill>
                  <a:schemeClr val="lt1"/>
                </a:solidFill>
              </a:defRPr>
            </a:lvl5pPr>
            <a:lvl6pPr lvl="5" algn="ctr">
              <a:spcBef>
                <a:spcPts val="0"/>
              </a:spcBef>
              <a:spcAft>
                <a:spcPts val="0"/>
              </a:spcAft>
              <a:buClr>
                <a:schemeClr val="lt1"/>
              </a:buClr>
              <a:buSzPts val="9600"/>
              <a:buNone/>
              <a:defRPr sz="9600">
                <a:solidFill>
                  <a:schemeClr val="lt1"/>
                </a:solidFill>
              </a:defRPr>
            </a:lvl6pPr>
            <a:lvl7pPr lvl="6" algn="ctr">
              <a:spcBef>
                <a:spcPts val="0"/>
              </a:spcBef>
              <a:spcAft>
                <a:spcPts val="0"/>
              </a:spcAft>
              <a:buClr>
                <a:schemeClr val="lt1"/>
              </a:buClr>
              <a:buSzPts val="9600"/>
              <a:buNone/>
              <a:defRPr sz="9600">
                <a:solidFill>
                  <a:schemeClr val="lt1"/>
                </a:solidFill>
              </a:defRPr>
            </a:lvl7pPr>
            <a:lvl8pPr lvl="7" algn="ctr">
              <a:spcBef>
                <a:spcPts val="0"/>
              </a:spcBef>
              <a:spcAft>
                <a:spcPts val="0"/>
              </a:spcAft>
              <a:buClr>
                <a:schemeClr val="lt1"/>
              </a:buClr>
              <a:buSzPts val="9600"/>
              <a:buNone/>
              <a:defRPr sz="9600">
                <a:solidFill>
                  <a:schemeClr val="lt1"/>
                </a:solidFill>
              </a:defRPr>
            </a:lvl8pPr>
            <a:lvl9pPr lvl="8" algn="ctr">
              <a:spcBef>
                <a:spcPts val="0"/>
              </a:spcBef>
              <a:spcAft>
                <a:spcPts val="0"/>
              </a:spcAft>
              <a:buClr>
                <a:schemeClr val="lt1"/>
              </a:buClr>
              <a:buSzPts val="9600"/>
              <a:buNone/>
              <a:defRPr sz="9600">
                <a:solidFill>
                  <a:schemeClr val="lt1"/>
                </a:solidFill>
              </a:defRPr>
            </a:lvl9pPr>
          </a:lstStyle>
          <a:p>
            <a:r>
              <a:t>xx%</a:t>
            </a:r>
          </a:p>
        </p:txBody>
      </p:sp>
      <p:sp>
        <p:nvSpPr>
          <p:cNvPr id="186" name="Google Shape;186;p11"/>
          <p:cNvSpPr txBox="1"/>
          <p:nvPr>
            <p:ph idx="1" type="subTitle"/>
          </p:nvPr>
        </p:nvSpPr>
        <p:spPr>
          <a:xfrm>
            <a:off x="1733250" y="2950186"/>
            <a:ext cx="56775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800">
                <a:solidFill>
                  <a:schemeClr val="lt1"/>
                </a:solidFill>
              </a:defRPr>
            </a:lvl1pPr>
            <a:lvl2pPr lvl="1" rtl="0" algn="ctr">
              <a:lnSpc>
                <a:spcPct val="100000"/>
              </a:lnSpc>
              <a:spcBef>
                <a:spcPts val="0"/>
              </a:spcBef>
              <a:spcAft>
                <a:spcPts val="0"/>
              </a:spcAft>
              <a:buClr>
                <a:schemeClr val="lt1"/>
              </a:buClr>
              <a:buSzPts val="1600"/>
              <a:buNone/>
              <a:defRPr sz="1600">
                <a:solidFill>
                  <a:schemeClr val="lt1"/>
                </a:solidFill>
              </a:defRPr>
            </a:lvl2pPr>
            <a:lvl3pPr lvl="2" rtl="0" algn="ctr">
              <a:lnSpc>
                <a:spcPct val="100000"/>
              </a:lnSpc>
              <a:spcBef>
                <a:spcPts val="0"/>
              </a:spcBef>
              <a:spcAft>
                <a:spcPts val="0"/>
              </a:spcAft>
              <a:buClr>
                <a:schemeClr val="lt1"/>
              </a:buClr>
              <a:buSzPts val="1600"/>
              <a:buNone/>
              <a:defRPr sz="1600">
                <a:solidFill>
                  <a:schemeClr val="lt1"/>
                </a:solidFill>
              </a:defRPr>
            </a:lvl3pPr>
            <a:lvl4pPr lvl="3" rtl="0" algn="ctr">
              <a:lnSpc>
                <a:spcPct val="100000"/>
              </a:lnSpc>
              <a:spcBef>
                <a:spcPts val="0"/>
              </a:spcBef>
              <a:spcAft>
                <a:spcPts val="0"/>
              </a:spcAft>
              <a:buClr>
                <a:schemeClr val="lt1"/>
              </a:buClr>
              <a:buSzPts val="1600"/>
              <a:buNone/>
              <a:defRPr sz="1600">
                <a:solidFill>
                  <a:schemeClr val="lt1"/>
                </a:solidFill>
              </a:defRPr>
            </a:lvl4pPr>
            <a:lvl5pPr lvl="4" rtl="0" algn="ctr">
              <a:lnSpc>
                <a:spcPct val="100000"/>
              </a:lnSpc>
              <a:spcBef>
                <a:spcPts val="0"/>
              </a:spcBef>
              <a:spcAft>
                <a:spcPts val="0"/>
              </a:spcAft>
              <a:buClr>
                <a:schemeClr val="lt1"/>
              </a:buClr>
              <a:buSzPts val="1600"/>
              <a:buNone/>
              <a:defRPr sz="1600">
                <a:solidFill>
                  <a:schemeClr val="lt1"/>
                </a:solidFill>
              </a:defRPr>
            </a:lvl5pPr>
            <a:lvl6pPr lvl="5" rtl="0" algn="ctr">
              <a:lnSpc>
                <a:spcPct val="100000"/>
              </a:lnSpc>
              <a:spcBef>
                <a:spcPts val="0"/>
              </a:spcBef>
              <a:spcAft>
                <a:spcPts val="0"/>
              </a:spcAft>
              <a:buClr>
                <a:schemeClr val="lt1"/>
              </a:buClr>
              <a:buSzPts val="1600"/>
              <a:buNone/>
              <a:defRPr sz="1600">
                <a:solidFill>
                  <a:schemeClr val="lt1"/>
                </a:solidFill>
              </a:defRPr>
            </a:lvl6pPr>
            <a:lvl7pPr lvl="6" rtl="0" algn="ctr">
              <a:lnSpc>
                <a:spcPct val="100000"/>
              </a:lnSpc>
              <a:spcBef>
                <a:spcPts val="0"/>
              </a:spcBef>
              <a:spcAft>
                <a:spcPts val="0"/>
              </a:spcAft>
              <a:buClr>
                <a:schemeClr val="lt1"/>
              </a:buClr>
              <a:buSzPts val="1600"/>
              <a:buNone/>
              <a:defRPr sz="1600">
                <a:solidFill>
                  <a:schemeClr val="lt1"/>
                </a:solidFill>
              </a:defRPr>
            </a:lvl7pPr>
            <a:lvl8pPr lvl="7" rtl="0" algn="ctr">
              <a:lnSpc>
                <a:spcPct val="100000"/>
              </a:lnSpc>
              <a:spcBef>
                <a:spcPts val="0"/>
              </a:spcBef>
              <a:spcAft>
                <a:spcPts val="0"/>
              </a:spcAft>
              <a:buClr>
                <a:schemeClr val="lt1"/>
              </a:buClr>
              <a:buSzPts val="1600"/>
              <a:buNone/>
              <a:defRPr sz="1600">
                <a:solidFill>
                  <a:schemeClr val="lt1"/>
                </a:solidFill>
              </a:defRPr>
            </a:lvl8pPr>
            <a:lvl9pPr lvl="8" rtl="0" algn="ctr">
              <a:lnSpc>
                <a:spcPct val="100000"/>
              </a:lnSpc>
              <a:spcBef>
                <a:spcPts val="0"/>
              </a:spcBef>
              <a:spcAft>
                <a:spcPts val="0"/>
              </a:spcAft>
              <a:buClr>
                <a:schemeClr val="lt1"/>
              </a:buClr>
              <a:buSzPts val="1600"/>
              <a:buNone/>
              <a:defRPr sz="1600">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87" name="Shape 18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88" name="Shape 188"/>
        <p:cNvGrpSpPr/>
        <p:nvPr/>
      </p:nvGrpSpPr>
      <p:grpSpPr>
        <a:xfrm>
          <a:off x="0" y="0"/>
          <a:ext cx="0" cy="0"/>
          <a:chOff x="0" y="0"/>
          <a:chExt cx="0" cy="0"/>
        </a:xfrm>
      </p:grpSpPr>
      <p:grpSp>
        <p:nvGrpSpPr>
          <p:cNvPr id="189" name="Google Shape;189;p13"/>
          <p:cNvGrpSpPr/>
          <p:nvPr/>
        </p:nvGrpSpPr>
        <p:grpSpPr>
          <a:xfrm>
            <a:off x="-3101755" y="-1014622"/>
            <a:ext cx="15347510" cy="7172745"/>
            <a:chOff x="-3101755" y="-1014622"/>
            <a:chExt cx="15347510" cy="7172745"/>
          </a:xfrm>
        </p:grpSpPr>
        <p:sp>
          <p:nvSpPr>
            <p:cNvPr id="190" name="Google Shape;190;p13"/>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91" name="Google Shape;191;p13"/>
            <p:cNvGrpSpPr/>
            <p:nvPr/>
          </p:nvGrpSpPr>
          <p:grpSpPr>
            <a:xfrm>
              <a:off x="1194548" y="0"/>
              <a:ext cx="6754898" cy="5143499"/>
              <a:chOff x="1194548" y="0"/>
              <a:chExt cx="6754898" cy="5143499"/>
            </a:xfrm>
          </p:grpSpPr>
          <p:sp>
            <p:nvSpPr>
              <p:cNvPr id="192" name="Google Shape;192;p13"/>
              <p:cNvSpPr/>
              <p:nvPr/>
            </p:nvSpPr>
            <p:spPr>
              <a:xfrm>
                <a:off x="7023848" y="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 name="Google Shape;193;p13"/>
              <p:cNvSpPr/>
              <p:nvPr/>
            </p:nvSpPr>
            <p:spPr>
              <a:xfrm flipH="1" rot="10800000">
                <a:off x="1194548" y="468070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94" name="Google Shape;194;p13"/>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 name="Google Shape;195;p13"/>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 name="Google Shape;196;p13"/>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97" name="Google Shape;197;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98" name="Google Shape;198;p13"/>
          <p:cNvSpPr txBox="1"/>
          <p:nvPr>
            <p:ph idx="1" type="subTitle"/>
          </p:nvPr>
        </p:nvSpPr>
        <p:spPr>
          <a:xfrm>
            <a:off x="720000" y="2142200"/>
            <a:ext cx="2317200" cy="484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 name="Google Shape;199;p13"/>
          <p:cNvSpPr txBox="1"/>
          <p:nvPr>
            <p:ph idx="2" type="subTitle"/>
          </p:nvPr>
        </p:nvSpPr>
        <p:spPr>
          <a:xfrm>
            <a:off x="6106801" y="2142213"/>
            <a:ext cx="23172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0" name="Google Shape;200;p13"/>
          <p:cNvSpPr txBox="1"/>
          <p:nvPr>
            <p:ph hasCustomPrompt="1" idx="3" type="title"/>
          </p:nvPr>
        </p:nvSpPr>
        <p:spPr>
          <a:xfrm>
            <a:off x="3643750" y="1565175"/>
            <a:ext cx="770400" cy="1061700"/>
          </a:xfrm>
          <a:prstGeom prst="rect">
            <a:avLst/>
          </a:prstGeom>
          <a:solidFill>
            <a:schemeClr val="dk1"/>
          </a:solid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3000"/>
              <a:buNone/>
              <a:defRPr sz="3000">
                <a:solidFill>
                  <a:schemeClr val="lt1"/>
                </a:solidFill>
              </a:defRPr>
            </a:lvl1pPr>
            <a:lvl2pPr lvl="1"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2pPr>
            <a:lvl3pPr lvl="2"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3pPr>
            <a:lvl4pPr lvl="3"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4pPr>
            <a:lvl5pPr lvl="4"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5pPr>
            <a:lvl6pPr lvl="5"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6pPr>
            <a:lvl7pPr lvl="6"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7pPr>
            <a:lvl8pPr lvl="7"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8pPr>
            <a:lvl9pPr lvl="8"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9pPr>
          </a:lstStyle>
          <a:p>
            <a:r>
              <a:t>xx%</a:t>
            </a:r>
          </a:p>
        </p:txBody>
      </p:sp>
      <p:sp>
        <p:nvSpPr>
          <p:cNvPr id="201" name="Google Shape;201;p13"/>
          <p:cNvSpPr txBox="1"/>
          <p:nvPr>
            <p:ph hasCustomPrompt="1" idx="4" type="title"/>
          </p:nvPr>
        </p:nvSpPr>
        <p:spPr>
          <a:xfrm>
            <a:off x="4729860" y="1565175"/>
            <a:ext cx="770400" cy="1061700"/>
          </a:xfrm>
          <a:prstGeom prst="rect">
            <a:avLst/>
          </a:prstGeom>
          <a:solidFill>
            <a:schemeClr val="dk1"/>
          </a:solidFill>
          <a:ln>
            <a:noFill/>
          </a:ln>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3000">
                <a:solidFill>
                  <a:schemeClr val="lt1"/>
                </a:solidFill>
              </a:defRPr>
            </a:lvl1pPr>
            <a:lvl2pPr lvl="1"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2pPr>
            <a:lvl3pPr lvl="2"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3pPr>
            <a:lvl4pPr lvl="3"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4pPr>
            <a:lvl5pPr lvl="4"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5pPr>
            <a:lvl6pPr lvl="5"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6pPr>
            <a:lvl7pPr lvl="6"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7pPr>
            <a:lvl8pPr lvl="7"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8pPr>
            <a:lvl9pPr lvl="8"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9pPr>
          </a:lstStyle>
          <a:p>
            <a:r>
              <a:t>xx%</a:t>
            </a:r>
          </a:p>
        </p:txBody>
      </p:sp>
      <p:sp>
        <p:nvSpPr>
          <p:cNvPr id="202" name="Google Shape;202;p13"/>
          <p:cNvSpPr txBox="1"/>
          <p:nvPr>
            <p:ph idx="5" type="subTitle"/>
          </p:nvPr>
        </p:nvSpPr>
        <p:spPr>
          <a:xfrm>
            <a:off x="720000" y="1565275"/>
            <a:ext cx="2317200" cy="6366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Rubik Black"/>
              <a:buNone/>
              <a:defRPr b="1" sz="1800">
                <a:solidFill>
                  <a:schemeClr val="dk1"/>
                </a:solidFill>
                <a:latin typeface="Rubik"/>
                <a:ea typeface="Rubik"/>
                <a:cs typeface="Rubik"/>
                <a:sym typeface="Rubik"/>
              </a:defRPr>
            </a:lvl1pPr>
            <a:lvl2pPr lvl="1" rtl="0">
              <a:lnSpc>
                <a:spcPct val="100000"/>
              </a:lnSpc>
              <a:spcBef>
                <a:spcPts val="0"/>
              </a:spcBef>
              <a:spcAft>
                <a:spcPts val="0"/>
              </a:spcAft>
              <a:buSzPts val="2400"/>
              <a:buFont typeface="Rubik Black"/>
              <a:buNone/>
              <a:defRPr sz="2400">
                <a:latin typeface="Rubik Black"/>
                <a:ea typeface="Rubik Black"/>
                <a:cs typeface="Rubik Black"/>
                <a:sym typeface="Rubik Black"/>
              </a:defRPr>
            </a:lvl2pPr>
            <a:lvl3pPr lvl="2" rtl="0">
              <a:lnSpc>
                <a:spcPct val="100000"/>
              </a:lnSpc>
              <a:spcBef>
                <a:spcPts val="0"/>
              </a:spcBef>
              <a:spcAft>
                <a:spcPts val="0"/>
              </a:spcAft>
              <a:buSzPts val="2400"/>
              <a:buFont typeface="Rubik Black"/>
              <a:buNone/>
              <a:defRPr sz="2400">
                <a:latin typeface="Rubik Black"/>
                <a:ea typeface="Rubik Black"/>
                <a:cs typeface="Rubik Black"/>
                <a:sym typeface="Rubik Black"/>
              </a:defRPr>
            </a:lvl3pPr>
            <a:lvl4pPr lvl="3" rtl="0">
              <a:lnSpc>
                <a:spcPct val="100000"/>
              </a:lnSpc>
              <a:spcBef>
                <a:spcPts val="0"/>
              </a:spcBef>
              <a:spcAft>
                <a:spcPts val="0"/>
              </a:spcAft>
              <a:buSzPts val="2400"/>
              <a:buFont typeface="Rubik Black"/>
              <a:buNone/>
              <a:defRPr sz="2400">
                <a:latin typeface="Rubik Black"/>
                <a:ea typeface="Rubik Black"/>
                <a:cs typeface="Rubik Black"/>
                <a:sym typeface="Rubik Black"/>
              </a:defRPr>
            </a:lvl4pPr>
            <a:lvl5pPr lvl="4" rtl="0">
              <a:lnSpc>
                <a:spcPct val="100000"/>
              </a:lnSpc>
              <a:spcBef>
                <a:spcPts val="0"/>
              </a:spcBef>
              <a:spcAft>
                <a:spcPts val="0"/>
              </a:spcAft>
              <a:buSzPts val="2400"/>
              <a:buFont typeface="Rubik Black"/>
              <a:buNone/>
              <a:defRPr sz="2400">
                <a:latin typeface="Rubik Black"/>
                <a:ea typeface="Rubik Black"/>
                <a:cs typeface="Rubik Black"/>
                <a:sym typeface="Rubik Black"/>
              </a:defRPr>
            </a:lvl5pPr>
            <a:lvl6pPr lvl="5" rtl="0">
              <a:lnSpc>
                <a:spcPct val="100000"/>
              </a:lnSpc>
              <a:spcBef>
                <a:spcPts val="0"/>
              </a:spcBef>
              <a:spcAft>
                <a:spcPts val="0"/>
              </a:spcAft>
              <a:buSzPts val="2400"/>
              <a:buFont typeface="Rubik Black"/>
              <a:buNone/>
              <a:defRPr sz="2400">
                <a:latin typeface="Rubik Black"/>
                <a:ea typeface="Rubik Black"/>
                <a:cs typeface="Rubik Black"/>
                <a:sym typeface="Rubik Black"/>
              </a:defRPr>
            </a:lvl6pPr>
            <a:lvl7pPr lvl="6" rtl="0">
              <a:lnSpc>
                <a:spcPct val="100000"/>
              </a:lnSpc>
              <a:spcBef>
                <a:spcPts val="0"/>
              </a:spcBef>
              <a:spcAft>
                <a:spcPts val="0"/>
              </a:spcAft>
              <a:buSzPts val="2400"/>
              <a:buFont typeface="Rubik Black"/>
              <a:buNone/>
              <a:defRPr sz="2400">
                <a:latin typeface="Rubik Black"/>
                <a:ea typeface="Rubik Black"/>
                <a:cs typeface="Rubik Black"/>
                <a:sym typeface="Rubik Black"/>
              </a:defRPr>
            </a:lvl7pPr>
            <a:lvl8pPr lvl="7" rtl="0">
              <a:lnSpc>
                <a:spcPct val="100000"/>
              </a:lnSpc>
              <a:spcBef>
                <a:spcPts val="0"/>
              </a:spcBef>
              <a:spcAft>
                <a:spcPts val="0"/>
              </a:spcAft>
              <a:buSzPts val="2400"/>
              <a:buFont typeface="Rubik Black"/>
              <a:buNone/>
              <a:defRPr sz="2400">
                <a:latin typeface="Rubik Black"/>
                <a:ea typeface="Rubik Black"/>
                <a:cs typeface="Rubik Black"/>
                <a:sym typeface="Rubik Black"/>
              </a:defRPr>
            </a:lvl8pPr>
            <a:lvl9pPr lvl="8" rtl="0">
              <a:lnSpc>
                <a:spcPct val="100000"/>
              </a:lnSpc>
              <a:spcBef>
                <a:spcPts val="0"/>
              </a:spcBef>
              <a:spcAft>
                <a:spcPts val="0"/>
              </a:spcAft>
              <a:buSzPts val="2400"/>
              <a:buFont typeface="Rubik Black"/>
              <a:buNone/>
              <a:defRPr sz="2400">
                <a:latin typeface="Rubik Black"/>
                <a:ea typeface="Rubik Black"/>
                <a:cs typeface="Rubik Black"/>
                <a:sym typeface="Rubik Black"/>
              </a:defRPr>
            </a:lvl9pPr>
          </a:lstStyle>
          <a:p/>
        </p:txBody>
      </p:sp>
      <p:sp>
        <p:nvSpPr>
          <p:cNvPr id="203" name="Google Shape;203;p13"/>
          <p:cNvSpPr txBox="1"/>
          <p:nvPr>
            <p:ph idx="6" type="subTitle"/>
          </p:nvPr>
        </p:nvSpPr>
        <p:spPr>
          <a:xfrm>
            <a:off x="6106800" y="1565275"/>
            <a:ext cx="2317200" cy="636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ubik Black"/>
              <a:buNone/>
              <a:defRPr b="1" sz="1800">
                <a:solidFill>
                  <a:schemeClr val="dk1"/>
                </a:solidFill>
                <a:latin typeface="Rubik"/>
                <a:ea typeface="Rubik"/>
                <a:cs typeface="Rubik"/>
                <a:sym typeface="Rubik"/>
              </a:defRPr>
            </a:lvl1pPr>
            <a:lvl2pPr lvl="1" rtl="0">
              <a:lnSpc>
                <a:spcPct val="100000"/>
              </a:lnSpc>
              <a:spcBef>
                <a:spcPts val="0"/>
              </a:spcBef>
              <a:spcAft>
                <a:spcPts val="0"/>
              </a:spcAft>
              <a:buSzPts val="2400"/>
              <a:buFont typeface="Rubik Black"/>
              <a:buNone/>
              <a:defRPr sz="2400">
                <a:latin typeface="Rubik Black"/>
                <a:ea typeface="Rubik Black"/>
                <a:cs typeface="Rubik Black"/>
                <a:sym typeface="Rubik Black"/>
              </a:defRPr>
            </a:lvl2pPr>
            <a:lvl3pPr lvl="2" rtl="0">
              <a:lnSpc>
                <a:spcPct val="100000"/>
              </a:lnSpc>
              <a:spcBef>
                <a:spcPts val="0"/>
              </a:spcBef>
              <a:spcAft>
                <a:spcPts val="0"/>
              </a:spcAft>
              <a:buSzPts val="2400"/>
              <a:buFont typeface="Rubik Black"/>
              <a:buNone/>
              <a:defRPr sz="2400">
                <a:latin typeface="Rubik Black"/>
                <a:ea typeface="Rubik Black"/>
                <a:cs typeface="Rubik Black"/>
                <a:sym typeface="Rubik Black"/>
              </a:defRPr>
            </a:lvl3pPr>
            <a:lvl4pPr lvl="3" rtl="0">
              <a:lnSpc>
                <a:spcPct val="100000"/>
              </a:lnSpc>
              <a:spcBef>
                <a:spcPts val="0"/>
              </a:spcBef>
              <a:spcAft>
                <a:spcPts val="0"/>
              </a:spcAft>
              <a:buSzPts val="2400"/>
              <a:buFont typeface="Rubik Black"/>
              <a:buNone/>
              <a:defRPr sz="2400">
                <a:latin typeface="Rubik Black"/>
                <a:ea typeface="Rubik Black"/>
                <a:cs typeface="Rubik Black"/>
                <a:sym typeface="Rubik Black"/>
              </a:defRPr>
            </a:lvl4pPr>
            <a:lvl5pPr lvl="4" rtl="0">
              <a:lnSpc>
                <a:spcPct val="100000"/>
              </a:lnSpc>
              <a:spcBef>
                <a:spcPts val="0"/>
              </a:spcBef>
              <a:spcAft>
                <a:spcPts val="0"/>
              </a:spcAft>
              <a:buSzPts val="2400"/>
              <a:buFont typeface="Rubik Black"/>
              <a:buNone/>
              <a:defRPr sz="2400">
                <a:latin typeface="Rubik Black"/>
                <a:ea typeface="Rubik Black"/>
                <a:cs typeface="Rubik Black"/>
                <a:sym typeface="Rubik Black"/>
              </a:defRPr>
            </a:lvl5pPr>
            <a:lvl6pPr lvl="5" rtl="0">
              <a:lnSpc>
                <a:spcPct val="100000"/>
              </a:lnSpc>
              <a:spcBef>
                <a:spcPts val="0"/>
              </a:spcBef>
              <a:spcAft>
                <a:spcPts val="0"/>
              </a:spcAft>
              <a:buSzPts val="2400"/>
              <a:buFont typeface="Rubik Black"/>
              <a:buNone/>
              <a:defRPr sz="2400">
                <a:latin typeface="Rubik Black"/>
                <a:ea typeface="Rubik Black"/>
                <a:cs typeface="Rubik Black"/>
                <a:sym typeface="Rubik Black"/>
              </a:defRPr>
            </a:lvl6pPr>
            <a:lvl7pPr lvl="6" rtl="0">
              <a:lnSpc>
                <a:spcPct val="100000"/>
              </a:lnSpc>
              <a:spcBef>
                <a:spcPts val="0"/>
              </a:spcBef>
              <a:spcAft>
                <a:spcPts val="0"/>
              </a:spcAft>
              <a:buSzPts val="2400"/>
              <a:buFont typeface="Rubik Black"/>
              <a:buNone/>
              <a:defRPr sz="2400">
                <a:latin typeface="Rubik Black"/>
                <a:ea typeface="Rubik Black"/>
                <a:cs typeface="Rubik Black"/>
                <a:sym typeface="Rubik Black"/>
              </a:defRPr>
            </a:lvl7pPr>
            <a:lvl8pPr lvl="7" rtl="0">
              <a:lnSpc>
                <a:spcPct val="100000"/>
              </a:lnSpc>
              <a:spcBef>
                <a:spcPts val="0"/>
              </a:spcBef>
              <a:spcAft>
                <a:spcPts val="0"/>
              </a:spcAft>
              <a:buSzPts val="2400"/>
              <a:buFont typeface="Rubik Black"/>
              <a:buNone/>
              <a:defRPr sz="2400">
                <a:latin typeface="Rubik Black"/>
                <a:ea typeface="Rubik Black"/>
                <a:cs typeface="Rubik Black"/>
                <a:sym typeface="Rubik Black"/>
              </a:defRPr>
            </a:lvl8pPr>
            <a:lvl9pPr lvl="8" rtl="0">
              <a:lnSpc>
                <a:spcPct val="100000"/>
              </a:lnSpc>
              <a:spcBef>
                <a:spcPts val="0"/>
              </a:spcBef>
              <a:spcAft>
                <a:spcPts val="0"/>
              </a:spcAft>
              <a:buSzPts val="2400"/>
              <a:buFont typeface="Rubik Black"/>
              <a:buNone/>
              <a:defRPr sz="2400">
                <a:latin typeface="Rubik Black"/>
                <a:ea typeface="Rubik Black"/>
                <a:cs typeface="Rubik Black"/>
                <a:sym typeface="Rubik Black"/>
              </a:defRPr>
            </a:lvl9pPr>
          </a:lstStyle>
          <a:p/>
        </p:txBody>
      </p:sp>
      <p:sp>
        <p:nvSpPr>
          <p:cNvPr id="204" name="Google Shape;204;p13"/>
          <p:cNvSpPr txBox="1"/>
          <p:nvPr>
            <p:ph idx="7" type="subTitle"/>
          </p:nvPr>
        </p:nvSpPr>
        <p:spPr>
          <a:xfrm>
            <a:off x="720000" y="3658525"/>
            <a:ext cx="2317200" cy="484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13"/>
          <p:cNvSpPr txBox="1"/>
          <p:nvPr>
            <p:ph idx="8" type="subTitle"/>
          </p:nvPr>
        </p:nvSpPr>
        <p:spPr>
          <a:xfrm>
            <a:off x="6106801" y="3658538"/>
            <a:ext cx="23172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13"/>
          <p:cNvSpPr txBox="1"/>
          <p:nvPr>
            <p:ph hasCustomPrompt="1" idx="9" type="title"/>
          </p:nvPr>
        </p:nvSpPr>
        <p:spPr>
          <a:xfrm>
            <a:off x="3643750" y="3081500"/>
            <a:ext cx="770400" cy="1061700"/>
          </a:xfrm>
          <a:prstGeom prst="rect">
            <a:avLst/>
          </a:prstGeom>
          <a:solidFill>
            <a:schemeClr val="dk1"/>
          </a:solid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3000"/>
              <a:buNone/>
              <a:defRPr sz="3000">
                <a:solidFill>
                  <a:schemeClr val="lt1"/>
                </a:solidFill>
              </a:defRPr>
            </a:lvl1pPr>
            <a:lvl2pPr lvl="1"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2pPr>
            <a:lvl3pPr lvl="2"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3pPr>
            <a:lvl4pPr lvl="3"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4pPr>
            <a:lvl5pPr lvl="4"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5pPr>
            <a:lvl6pPr lvl="5"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6pPr>
            <a:lvl7pPr lvl="6"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7pPr>
            <a:lvl8pPr lvl="7"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8pPr>
            <a:lvl9pPr lvl="8"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9pPr>
          </a:lstStyle>
          <a:p>
            <a:r>
              <a:t>xx%</a:t>
            </a:r>
          </a:p>
        </p:txBody>
      </p:sp>
      <p:sp>
        <p:nvSpPr>
          <p:cNvPr id="207" name="Google Shape;207;p13"/>
          <p:cNvSpPr txBox="1"/>
          <p:nvPr>
            <p:ph hasCustomPrompt="1" idx="13" type="title"/>
          </p:nvPr>
        </p:nvSpPr>
        <p:spPr>
          <a:xfrm>
            <a:off x="4729860" y="3081500"/>
            <a:ext cx="770400" cy="1061700"/>
          </a:xfrm>
          <a:prstGeom prst="rect">
            <a:avLst/>
          </a:prstGeom>
          <a:solidFill>
            <a:schemeClr val="dk1"/>
          </a:solidFill>
          <a:ln>
            <a:noFill/>
          </a:ln>
        </p:spPr>
        <p:txBody>
          <a:bodyPr anchorCtr="0" anchor="ctr" bIns="91425" lIns="91425" spcFirstLastPara="1" rIns="91425" wrap="square" tIns="91425">
            <a:noAutofit/>
          </a:bodyPr>
          <a:lstStyle>
            <a:lvl1pPr lvl="0" rtl="0" algn="r">
              <a:spcBef>
                <a:spcPts val="0"/>
              </a:spcBef>
              <a:spcAft>
                <a:spcPts val="0"/>
              </a:spcAft>
              <a:buClr>
                <a:schemeClr val="lt1"/>
              </a:buClr>
              <a:buSzPts val="3000"/>
              <a:buNone/>
              <a:defRPr sz="3000">
                <a:solidFill>
                  <a:schemeClr val="lt1"/>
                </a:solidFill>
              </a:defRPr>
            </a:lvl1pPr>
            <a:lvl2pPr lvl="1"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2pPr>
            <a:lvl3pPr lvl="2"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3pPr>
            <a:lvl4pPr lvl="3"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4pPr>
            <a:lvl5pPr lvl="4"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5pPr>
            <a:lvl6pPr lvl="5"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6pPr>
            <a:lvl7pPr lvl="6"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7pPr>
            <a:lvl8pPr lvl="7"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8pPr>
            <a:lvl9pPr lvl="8" rtl="0">
              <a:spcBef>
                <a:spcPts val="0"/>
              </a:spcBef>
              <a:spcAft>
                <a:spcPts val="0"/>
              </a:spcAft>
              <a:buClr>
                <a:schemeClr val="lt1"/>
              </a:buClr>
              <a:buSzPts val="3000"/>
              <a:buFont typeface="Rubik Black"/>
              <a:buNone/>
              <a:defRPr sz="3000">
                <a:solidFill>
                  <a:schemeClr val="lt1"/>
                </a:solidFill>
                <a:latin typeface="Rubik Black"/>
                <a:ea typeface="Rubik Black"/>
                <a:cs typeface="Rubik Black"/>
                <a:sym typeface="Rubik Black"/>
              </a:defRPr>
            </a:lvl9pPr>
          </a:lstStyle>
          <a:p>
            <a:r>
              <a:t>xx%</a:t>
            </a:r>
          </a:p>
        </p:txBody>
      </p:sp>
      <p:sp>
        <p:nvSpPr>
          <p:cNvPr id="208" name="Google Shape;208;p13"/>
          <p:cNvSpPr txBox="1"/>
          <p:nvPr>
            <p:ph idx="14" type="subTitle"/>
          </p:nvPr>
        </p:nvSpPr>
        <p:spPr>
          <a:xfrm>
            <a:off x="720000" y="3081500"/>
            <a:ext cx="2317200" cy="6366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Rubik Black"/>
              <a:buNone/>
              <a:defRPr b="1" sz="1800">
                <a:solidFill>
                  <a:schemeClr val="dk1"/>
                </a:solidFill>
                <a:latin typeface="Rubik"/>
                <a:ea typeface="Rubik"/>
                <a:cs typeface="Rubik"/>
                <a:sym typeface="Rubik"/>
              </a:defRPr>
            </a:lvl1pPr>
            <a:lvl2pPr lvl="1" rtl="0">
              <a:lnSpc>
                <a:spcPct val="100000"/>
              </a:lnSpc>
              <a:spcBef>
                <a:spcPts val="0"/>
              </a:spcBef>
              <a:spcAft>
                <a:spcPts val="0"/>
              </a:spcAft>
              <a:buSzPts val="2400"/>
              <a:buFont typeface="Rubik Black"/>
              <a:buNone/>
              <a:defRPr sz="2400">
                <a:latin typeface="Rubik Black"/>
                <a:ea typeface="Rubik Black"/>
                <a:cs typeface="Rubik Black"/>
                <a:sym typeface="Rubik Black"/>
              </a:defRPr>
            </a:lvl2pPr>
            <a:lvl3pPr lvl="2" rtl="0">
              <a:lnSpc>
                <a:spcPct val="100000"/>
              </a:lnSpc>
              <a:spcBef>
                <a:spcPts val="0"/>
              </a:spcBef>
              <a:spcAft>
                <a:spcPts val="0"/>
              </a:spcAft>
              <a:buSzPts val="2400"/>
              <a:buFont typeface="Rubik Black"/>
              <a:buNone/>
              <a:defRPr sz="2400">
                <a:latin typeface="Rubik Black"/>
                <a:ea typeface="Rubik Black"/>
                <a:cs typeface="Rubik Black"/>
                <a:sym typeface="Rubik Black"/>
              </a:defRPr>
            </a:lvl3pPr>
            <a:lvl4pPr lvl="3" rtl="0">
              <a:lnSpc>
                <a:spcPct val="100000"/>
              </a:lnSpc>
              <a:spcBef>
                <a:spcPts val="0"/>
              </a:spcBef>
              <a:spcAft>
                <a:spcPts val="0"/>
              </a:spcAft>
              <a:buSzPts val="2400"/>
              <a:buFont typeface="Rubik Black"/>
              <a:buNone/>
              <a:defRPr sz="2400">
                <a:latin typeface="Rubik Black"/>
                <a:ea typeface="Rubik Black"/>
                <a:cs typeface="Rubik Black"/>
                <a:sym typeface="Rubik Black"/>
              </a:defRPr>
            </a:lvl4pPr>
            <a:lvl5pPr lvl="4" rtl="0">
              <a:lnSpc>
                <a:spcPct val="100000"/>
              </a:lnSpc>
              <a:spcBef>
                <a:spcPts val="0"/>
              </a:spcBef>
              <a:spcAft>
                <a:spcPts val="0"/>
              </a:spcAft>
              <a:buSzPts val="2400"/>
              <a:buFont typeface="Rubik Black"/>
              <a:buNone/>
              <a:defRPr sz="2400">
                <a:latin typeface="Rubik Black"/>
                <a:ea typeface="Rubik Black"/>
                <a:cs typeface="Rubik Black"/>
                <a:sym typeface="Rubik Black"/>
              </a:defRPr>
            </a:lvl5pPr>
            <a:lvl6pPr lvl="5" rtl="0">
              <a:lnSpc>
                <a:spcPct val="100000"/>
              </a:lnSpc>
              <a:spcBef>
                <a:spcPts val="0"/>
              </a:spcBef>
              <a:spcAft>
                <a:spcPts val="0"/>
              </a:spcAft>
              <a:buSzPts val="2400"/>
              <a:buFont typeface="Rubik Black"/>
              <a:buNone/>
              <a:defRPr sz="2400">
                <a:latin typeface="Rubik Black"/>
                <a:ea typeface="Rubik Black"/>
                <a:cs typeface="Rubik Black"/>
                <a:sym typeface="Rubik Black"/>
              </a:defRPr>
            </a:lvl6pPr>
            <a:lvl7pPr lvl="6" rtl="0">
              <a:lnSpc>
                <a:spcPct val="100000"/>
              </a:lnSpc>
              <a:spcBef>
                <a:spcPts val="0"/>
              </a:spcBef>
              <a:spcAft>
                <a:spcPts val="0"/>
              </a:spcAft>
              <a:buSzPts val="2400"/>
              <a:buFont typeface="Rubik Black"/>
              <a:buNone/>
              <a:defRPr sz="2400">
                <a:latin typeface="Rubik Black"/>
                <a:ea typeface="Rubik Black"/>
                <a:cs typeface="Rubik Black"/>
                <a:sym typeface="Rubik Black"/>
              </a:defRPr>
            </a:lvl7pPr>
            <a:lvl8pPr lvl="7" rtl="0">
              <a:lnSpc>
                <a:spcPct val="100000"/>
              </a:lnSpc>
              <a:spcBef>
                <a:spcPts val="0"/>
              </a:spcBef>
              <a:spcAft>
                <a:spcPts val="0"/>
              </a:spcAft>
              <a:buSzPts val="2400"/>
              <a:buFont typeface="Rubik Black"/>
              <a:buNone/>
              <a:defRPr sz="2400">
                <a:latin typeface="Rubik Black"/>
                <a:ea typeface="Rubik Black"/>
                <a:cs typeface="Rubik Black"/>
                <a:sym typeface="Rubik Black"/>
              </a:defRPr>
            </a:lvl8pPr>
            <a:lvl9pPr lvl="8" rtl="0">
              <a:lnSpc>
                <a:spcPct val="100000"/>
              </a:lnSpc>
              <a:spcBef>
                <a:spcPts val="0"/>
              </a:spcBef>
              <a:spcAft>
                <a:spcPts val="0"/>
              </a:spcAft>
              <a:buSzPts val="2400"/>
              <a:buFont typeface="Rubik Black"/>
              <a:buNone/>
              <a:defRPr sz="2400">
                <a:latin typeface="Rubik Black"/>
                <a:ea typeface="Rubik Black"/>
                <a:cs typeface="Rubik Black"/>
                <a:sym typeface="Rubik Black"/>
              </a:defRPr>
            </a:lvl9pPr>
          </a:lstStyle>
          <a:p/>
        </p:txBody>
      </p:sp>
      <p:sp>
        <p:nvSpPr>
          <p:cNvPr id="209" name="Google Shape;209;p13"/>
          <p:cNvSpPr txBox="1"/>
          <p:nvPr>
            <p:ph idx="15" type="subTitle"/>
          </p:nvPr>
        </p:nvSpPr>
        <p:spPr>
          <a:xfrm>
            <a:off x="6106800" y="3081500"/>
            <a:ext cx="2317200" cy="6366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ubik Black"/>
              <a:buNone/>
              <a:defRPr b="1" sz="1800">
                <a:solidFill>
                  <a:schemeClr val="dk1"/>
                </a:solidFill>
                <a:latin typeface="Rubik"/>
                <a:ea typeface="Rubik"/>
                <a:cs typeface="Rubik"/>
                <a:sym typeface="Rubik"/>
              </a:defRPr>
            </a:lvl1pPr>
            <a:lvl2pPr lvl="1" rtl="0">
              <a:lnSpc>
                <a:spcPct val="100000"/>
              </a:lnSpc>
              <a:spcBef>
                <a:spcPts val="0"/>
              </a:spcBef>
              <a:spcAft>
                <a:spcPts val="0"/>
              </a:spcAft>
              <a:buSzPts val="2400"/>
              <a:buFont typeface="Rubik Black"/>
              <a:buNone/>
              <a:defRPr sz="2400">
                <a:latin typeface="Rubik Black"/>
                <a:ea typeface="Rubik Black"/>
                <a:cs typeface="Rubik Black"/>
                <a:sym typeface="Rubik Black"/>
              </a:defRPr>
            </a:lvl2pPr>
            <a:lvl3pPr lvl="2" rtl="0">
              <a:lnSpc>
                <a:spcPct val="100000"/>
              </a:lnSpc>
              <a:spcBef>
                <a:spcPts val="0"/>
              </a:spcBef>
              <a:spcAft>
                <a:spcPts val="0"/>
              </a:spcAft>
              <a:buSzPts val="2400"/>
              <a:buFont typeface="Rubik Black"/>
              <a:buNone/>
              <a:defRPr sz="2400">
                <a:latin typeface="Rubik Black"/>
                <a:ea typeface="Rubik Black"/>
                <a:cs typeface="Rubik Black"/>
                <a:sym typeface="Rubik Black"/>
              </a:defRPr>
            </a:lvl3pPr>
            <a:lvl4pPr lvl="3" rtl="0">
              <a:lnSpc>
                <a:spcPct val="100000"/>
              </a:lnSpc>
              <a:spcBef>
                <a:spcPts val="0"/>
              </a:spcBef>
              <a:spcAft>
                <a:spcPts val="0"/>
              </a:spcAft>
              <a:buSzPts val="2400"/>
              <a:buFont typeface="Rubik Black"/>
              <a:buNone/>
              <a:defRPr sz="2400">
                <a:latin typeface="Rubik Black"/>
                <a:ea typeface="Rubik Black"/>
                <a:cs typeface="Rubik Black"/>
                <a:sym typeface="Rubik Black"/>
              </a:defRPr>
            </a:lvl4pPr>
            <a:lvl5pPr lvl="4" rtl="0">
              <a:lnSpc>
                <a:spcPct val="100000"/>
              </a:lnSpc>
              <a:spcBef>
                <a:spcPts val="0"/>
              </a:spcBef>
              <a:spcAft>
                <a:spcPts val="0"/>
              </a:spcAft>
              <a:buSzPts val="2400"/>
              <a:buFont typeface="Rubik Black"/>
              <a:buNone/>
              <a:defRPr sz="2400">
                <a:latin typeface="Rubik Black"/>
                <a:ea typeface="Rubik Black"/>
                <a:cs typeface="Rubik Black"/>
                <a:sym typeface="Rubik Black"/>
              </a:defRPr>
            </a:lvl5pPr>
            <a:lvl6pPr lvl="5" rtl="0">
              <a:lnSpc>
                <a:spcPct val="100000"/>
              </a:lnSpc>
              <a:spcBef>
                <a:spcPts val="0"/>
              </a:spcBef>
              <a:spcAft>
                <a:spcPts val="0"/>
              </a:spcAft>
              <a:buSzPts val="2400"/>
              <a:buFont typeface="Rubik Black"/>
              <a:buNone/>
              <a:defRPr sz="2400">
                <a:latin typeface="Rubik Black"/>
                <a:ea typeface="Rubik Black"/>
                <a:cs typeface="Rubik Black"/>
                <a:sym typeface="Rubik Black"/>
              </a:defRPr>
            </a:lvl6pPr>
            <a:lvl7pPr lvl="6" rtl="0">
              <a:lnSpc>
                <a:spcPct val="100000"/>
              </a:lnSpc>
              <a:spcBef>
                <a:spcPts val="0"/>
              </a:spcBef>
              <a:spcAft>
                <a:spcPts val="0"/>
              </a:spcAft>
              <a:buSzPts val="2400"/>
              <a:buFont typeface="Rubik Black"/>
              <a:buNone/>
              <a:defRPr sz="2400">
                <a:latin typeface="Rubik Black"/>
                <a:ea typeface="Rubik Black"/>
                <a:cs typeface="Rubik Black"/>
                <a:sym typeface="Rubik Black"/>
              </a:defRPr>
            </a:lvl7pPr>
            <a:lvl8pPr lvl="7" rtl="0">
              <a:lnSpc>
                <a:spcPct val="100000"/>
              </a:lnSpc>
              <a:spcBef>
                <a:spcPts val="0"/>
              </a:spcBef>
              <a:spcAft>
                <a:spcPts val="0"/>
              </a:spcAft>
              <a:buSzPts val="2400"/>
              <a:buFont typeface="Rubik Black"/>
              <a:buNone/>
              <a:defRPr sz="2400">
                <a:latin typeface="Rubik Black"/>
                <a:ea typeface="Rubik Black"/>
                <a:cs typeface="Rubik Black"/>
                <a:sym typeface="Rubik Black"/>
              </a:defRPr>
            </a:lvl8pPr>
            <a:lvl9pPr lvl="8" rtl="0">
              <a:lnSpc>
                <a:spcPct val="100000"/>
              </a:lnSpc>
              <a:spcBef>
                <a:spcPts val="0"/>
              </a:spcBef>
              <a:spcAft>
                <a:spcPts val="0"/>
              </a:spcAft>
              <a:buSzPts val="2400"/>
              <a:buFont typeface="Rubik Black"/>
              <a:buNone/>
              <a:defRPr sz="2400">
                <a:latin typeface="Rubik Black"/>
                <a:ea typeface="Rubik Black"/>
                <a:cs typeface="Rubik Black"/>
                <a:sym typeface="Rubik Black"/>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solidFill>
          <a:schemeClr val="accent1"/>
        </a:solidFill>
      </p:bgPr>
    </p:bg>
    <p:spTree>
      <p:nvGrpSpPr>
        <p:cNvPr id="210" name="Shape 210"/>
        <p:cNvGrpSpPr/>
        <p:nvPr/>
      </p:nvGrpSpPr>
      <p:grpSpPr>
        <a:xfrm>
          <a:off x="0" y="0"/>
          <a:ext cx="0" cy="0"/>
          <a:chOff x="0" y="0"/>
          <a:chExt cx="0" cy="0"/>
        </a:xfrm>
      </p:grpSpPr>
      <p:sp>
        <p:nvSpPr>
          <p:cNvPr id="211" name="Google Shape;211;p14"/>
          <p:cNvSpPr txBox="1"/>
          <p:nvPr>
            <p:ph type="title"/>
          </p:nvPr>
        </p:nvSpPr>
        <p:spPr>
          <a:xfrm flipH="1">
            <a:off x="1750450" y="1725575"/>
            <a:ext cx="4088400" cy="12840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3600"/>
              <a:buNone/>
              <a:defRPr sz="4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2" name="Google Shape;212;p14"/>
          <p:cNvSpPr txBox="1"/>
          <p:nvPr>
            <p:ph hasCustomPrompt="1" idx="2" type="title"/>
          </p:nvPr>
        </p:nvSpPr>
        <p:spPr>
          <a:xfrm flipH="1">
            <a:off x="5991350" y="1725575"/>
            <a:ext cx="1402200" cy="16923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13" name="Google Shape;213;p14"/>
          <p:cNvSpPr txBox="1"/>
          <p:nvPr>
            <p:ph idx="1" type="subTitle"/>
          </p:nvPr>
        </p:nvSpPr>
        <p:spPr>
          <a:xfrm flipH="1">
            <a:off x="1750450" y="3009625"/>
            <a:ext cx="4088400" cy="408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14" name="Google Shape;214;p14"/>
          <p:cNvGrpSpPr/>
          <p:nvPr/>
        </p:nvGrpSpPr>
        <p:grpSpPr>
          <a:xfrm flipH="1">
            <a:off x="-304805" y="-609597"/>
            <a:ext cx="9753610" cy="6362695"/>
            <a:chOff x="-304805" y="-609597"/>
            <a:chExt cx="9753610" cy="6362695"/>
          </a:xfrm>
        </p:grpSpPr>
        <p:grpSp>
          <p:nvGrpSpPr>
            <p:cNvPr id="215" name="Google Shape;215;p14"/>
            <p:cNvGrpSpPr/>
            <p:nvPr/>
          </p:nvGrpSpPr>
          <p:grpSpPr>
            <a:xfrm>
              <a:off x="-304805" y="-609597"/>
              <a:ext cx="9753610" cy="6362695"/>
              <a:chOff x="-304805" y="-609597"/>
              <a:chExt cx="9753610" cy="6362695"/>
            </a:xfrm>
          </p:grpSpPr>
          <p:sp>
            <p:nvSpPr>
              <p:cNvPr id="216" name="Google Shape;216;p14"/>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7" name="Google Shape;217;p14"/>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 name="Google Shape;218;p14"/>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 name="Google Shape;219;p14"/>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20" name="Google Shape;220;p14"/>
            <p:cNvSpPr/>
            <p:nvPr/>
          </p:nvSpPr>
          <p:spPr>
            <a:xfrm rot="10800000">
              <a:off x="1194554" y="468070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 name="Google Shape;221;p14"/>
            <p:cNvSpPr/>
            <p:nvPr/>
          </p:nvSpPr>
          <p:spPr>
            <a:xfrm flipH="1">
              <a:off x="22474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 name="Google Shape;222;p14"/>
            <p:cNvSpPr/>
            <p:nvPr/>
          </p:nvSpPr>
          <p:spPr>
            <a:xfrm flipH="1">
              <a:off x="865549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23" name="Google Shape;223;p14"/>
            <p:cNvGrpSpPr/>
            <p:nvPr/>
          </p:nvGrpSpPr>
          <p:grpSpPr>
            <a:xfrm flipH="1">
              <a:off x="1350090" y="169850"/>
              <a:ext cx="614520" cy="199800"/>
              <a:chOff x="7268040" y="3848400"/>
              <a:chExt cx="614520" cy="199800"/>
            </a:xfrm>
          </p:grpSpPr>
          <p:sp>
            <p:nvSpPr>
              <p:cNvPr id="224" name="Google Shape;224;p14"/>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 name="Google Shape;225;p14"/>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6" name="Google Shape;226;p14"/>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7" name="Google Shape;227;p14"/>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8" name="Google Shape;228;p14"/>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 name="Google Shape;229;p14"/>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 name="Google Shape;230;p14"/>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 name="Google Shape;231;p14"/>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 name="Google Shape;232;p14"/>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 name="Google Shape;233;p14"/>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34" name="Google Shape;234;p14"/>
            <p:cNvSpPr/>
            <p:nvPr/>
          </p:nvSpPr>
          <p:spPr>
            <a:xfrm flipH="1">
              <a:off x="7023854"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t>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1"/>
        </a:solidFill>
      </p:bgPr>
    </p:bg>
    <p:spTree>
      <p:nvGrpSpPr>
        <p:cNvPr id="235" name="Shape 235"/>
        <p:cNvGrpSpPr/>
        <p:nvPr/>
      </p:nvGrpSpPr>
      <p:grpSpPr>
        <a:xfrm>
          <a:off x="0" y="0"/>
          <a:ext cx="0" cy="0"/>
          <a:chOff x="0" y="0"/>
          <a:chExt cx="0" cy="0"/>
        </a:xfrm>
      </p:grpSpPr>
      <p:grpSp>
        <p:nvGrpSpPr>
          <p:cNvPr id="236" name="Google Shape;236;p15"/>
          <p:cNvGrpSpPr/>
          <p:nvPr/>
        </p:nvGrpSpPr>
        <p:grpSpPr>
          <a:xfrm>
            <a:off x="-304805" y="-609597"/>
            <a:ext cx="9753610" cy="6362695"/>
            <a:chOff x="-304805" y="-609597"/>
            <a:chExt cx="9753610" cy="6362695"/>
          </a:xfrm>
        </p:grpSpPr>
        <p:sp>
          <p:nvSpPr>
            <p:cNvPr id="237" name="Google Shape;237;p15"/>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8" name="Google Shape;238;p15"/>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 name="Google Shape;239;p15"/>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 name="Google Shape;240;p15"/>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 name="Google Shape;241;p15"/>
            <p:cNvSpPr/>
            <p:nvPr/>
          </p:nvSpPr>
          <p:spPr>
            <a:xfrm flipH="1">
              <a:off x="4440124" y="137877"/>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 name="Google Shape;242;p15"/>
            <p:cNvSpPr/>
            <p:nvPr/>
          </p:nvSpPr>
          <p:spPr>
            <a:xfrm flipH="1">
              <a:off x="4440125" y="478301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43" name="Google Shape;243;p15"/>
            <p:cNvGrpSpPr/>
            <p:nvPr/>
          </p:nvGrpSpPr>
          <p:grpSpPr>
            <a:xfrm flipH="1">
              <a:off x="1350090" y="4815000"/>
              <a:ext cx="614520" cy="199800"/>
              <a:chOff x="7268040" y="3848400"/>
              <a:chExt cx="614520" cy="199800"/>
            </a:xfrm>
          </p:grpSpPr>
          <p:sp>
            <p:nvSpPr>
              <p:cNvPr id="244" name="Google Shape;244;p15"/>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 name="Google Shape;245;p15"/>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6" name="Google Shape;246;p15"/>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 name="Google Shape;247;p15"/>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8" name="Google Shape;248;p15"/>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 name="Google Shape;249;p15"/>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 name="Google Shape;250;p15"/>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 name="Google Shape;251;p15"/>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 name="Google Shape;252;p15"/>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 name="Google Shape;253;p15"/>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54" name="Google Shape;254;p15"/>
            <p:cNvSpPr/>
            <p:nvPr/>
          </p:nvSpPr>
          <p:spPr>
            <a:xfrm>
              <a:off x="1248673"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t> </a:t>
              </a:r>
              <a:endParaRPr b="0" sz="1800" strike="noStrike">
                <a:solidFill>
                  <a:srgbClr val="000000"/>
                </a:solidFill>
                <a:latin typeface="Arial"/>
                <a:ea typeface="Arial"/>
                <a:cs typeface="Arial"/>
                <a:sym typeface="Arial"/>
              </a:endParaRPr>
            </a:p>
          </p:txBody>
        </p:sp>
        <p:grpSp>
          <p:nvGrpSpPr>
            <p:cNvPr id="255" name="Google Shape;255;p15"/>
            <p:cNvGrpSpPr/>
            <p:nvPr/>
          </p:nvGrpSpPr>
          <p:grpSpPr>
            <a:xfrm flipH="1">
              <a:off x="7179390" y="155625"/>
              <a:ext cx="614520" cy="199800"/>
              <a:chOff x="7268040" y="3848400"/>
              <a:chExt cx="614520" cy="199800"/>
            </a:xfrm>
          </p:grpSpPr>
          <p:sp>
            <p:nvSpPr>
              <p:cNvPr id="256" name="Google Shape;256;p15"/>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 name="Google Shape;257;p15"/>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 name="Google Shape;258;p15"/>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9" name="Google Shape;259;p15"/>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0" name="Google Shape;260;p15"/>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1" name="Google Shape;261;p15"/>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2" name="Google Shape;262;p15"/>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3" name="Google Shape;263;p15"/>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4" name="Google Shape;264;p15"/>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5" name="Google Shape;265;p15"/>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266" name="Google Shape;266;p15"/>
          <p:cNvSpPr txBox="1"/>
          <p:nvPr>
            <p:ph type="title"/>
          </p:nvPr>
        </p:nvSpPr>
        <p:spPr>
          <a:xfrm>
            <a:off x="1486175" y="3203200"/>
            <a:ext cx="6171600" cy="402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3000"/>
              <a:buNone/>
              <a:defRPr sz="18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p:txBody>
      </p:sp>
      <p:sp>
        <p:nvSpPr>
          <p:cNvPr id="267" name="Google Shape;267;p15"/>
          <p:cNvSpPr txBox="1"/>
          <p:nvPr>
            <p:ph idx="1" type="subTitle"/>
          </p:nvPr>
        </p:nvSpPr>
        <p:spPr>
          <a:xfrm>
            <a:off x="1486175" y="1538000"/>
            <a:ext cx="6171600" cy="147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lt1"/>
              </a:buClr>
              <a:buSzPts val="3000"/>
              <a:buNone/>
              <a:defRPr sz="3000">
                <a:solidFill>
                  <a:schemeClr val="lt1"/>
                </a:solidFill>
              </a:defRPr>
            </a:lvl1pPr>
            <a:lvl2pPr lvl="1" rtl="0" algn="ctr">
              <a:lnSpc>
                <a:spcPct val="100000"/>
              </a:lnSpc>
              <a:spcBef>
                <a:spcPts val="0"/>
              </a:spcBef>
              <a:spcAft>
                <a:spcPts val="0"/>
              </a:spcAft>
              <a:buClr>
                <a:schemeClr val="lt1"/>
              </a:buClr>
              <a:buSzPts val="3000"/>
              <a:buNone/>
              <a:defRPr sz="3000">
                <a:solidFill>
                  <a:schemeClr val="lt1"/>
                </a:solidFill>
              </a:defRPr>
            </a:lvl2pPr>
            <a:lvl3pPr lvl="2" rtl="0" algn="ctr">
              <a:lnSpc>
                <a:spcPct val="100000"/>
              </a:lnSpc>
              <a:spcBef>
                <a:spcPts val="0"/>
              </a:spcBef>
              <a:spcAft>
                <a:spcPts val="0"/>
              </a:spcAft>
              <a:buClr>
                <a:schemeClr val="lt1"/>
              </a:buClr>
              <a:buSzPts val="3000"/>
              <a:buNone/>
              <a:defRPr sz="3000">
                <a:solidFill>
                  <a:schemeClr val="lt1"/>
                </a:solidFill>
              </a:defRPr>
            </a:lvl3pPr>
            <a:lvl4pPr lvl="3" rtl="0" algn="ctr">
              <a:lnSpc>
                <a:spcPct val="100000"/>
              </a:lnSpc>
              <a:spcBef>
                <a:spcPts val="0"/>
              </a:spcBef>
              <a:spcAft>
                <a:spcPts val="0"/>
              </a:spcAft>
              <a:buClr>
                <a:schemeClr val="lt1"/>
              </a:buClr>
              <a:buSzPts val="3000"/>
              <a:buNone/>
              <a:defRPr sz="3000">
                <a:solidFill>
                  <a:schemeClr val="lt1"/>
                </a:solidFill>
              </a:defRPr>
            </a:lvl4pPr>
            <a:lvl5pPr lvl="4" rtl="0" algn="ctr">
              <a:lnSpc>
                <a:spcPct val="100000"/>
              </a:lnSpc>
              <a:spcBef>
                <a:spcPts val="0"/>
              </a:spcBef>
              <a:spcAft>
                <a:spcPts val="0"/>
              </a:spcAft>
              <a:buClr>
                <a:schemeClr val="lt1"/>
              </a:buClr>
              <a:buSzPts val="3000"/>
              <a:buNone/>
              <a:defRPr sz="3000">
                <a:solidFill>
                  <a:schemeClr val="lt1"/>
                </a:solidFill>
              </a:defRPr>
            </a:lvl5pPr>
            <a:lvl6pPr lvl="5" rtl="0" algn="ctr">
              <a:lnSpc>
                <a:spcPct val="100000"/>
              </a:lnSpc>
              <a:spcBef>
                <a:spcPts val="0"/>
              </a:spcBef>
              <a:spcAft>
                <a:spcPts val="0"/>
              </a:spcAft>
              <a:buClr>
                <a:schemeClr val="lt1"/>
              </a:buClr>
              <a:buSzPts val="3000"/>
              <a:buNone/>
              <a:defRPr sz="3000">
                <a:solidFill>
                  <a:schemeClr val="lt1"/>
                </a:solidFill>
              </a:defRPr>
            </a:lvl6pPr>
            <a:lvl7pPr lvl="6" rtl="0" algn="ctr">
              <a:lnSpc>
                <a:spcPct val="100000"/>
              </a:lnSpc>
              <a:spcBef>
                <a:spcPts val="0"/>
              </a:spcBef>
              <a:spcAft>
                <a:spcPts val="0"/>
              </a:spcAft>
              <a:buClr>
                <a:schemeClr val="lt1"/>
              </a:buClr>
              <a:buSzPts val="3000"/>
              <a:buNone/>
              <a:defRPr sz="3000">
                <a:solidFill>
                  <a:schemeClr val="lt1"/>
                </a:solidFill>
              </a:defRPr>
            </a:lvl7pPr>
            <a:lvl8pPr lvl="7" rtl="0" algn="ctr">
              <a:lnSpc>
                <a:spcPct val="100000"/>
              </a:lnSpc>
              <a:spcBef>
                <a:spcPts val="0"/>
              </a:spcBef>
              <a:spcAft>
                <a:spcPts val="0"/>
              </a:spcAft>
              <a:buClr>
                <a:schemeClr val="lt1"/>
              </a:buClr>
              <a:buSzPts val="3000"/>
              <a:buNone/>
              <a:defRPr sz="3000">
                <a:solidFill>
                  <a:schemeClr val="lt1"/>
                </a:solidFill>
              </a:defRPr>
            </a:lvl8pPr>
            <a:lvl9pPr lvl="8" rtl="0" algn="ctr">
              <a:lnSpc>
                <a:spcPct val="100000"/>
              </a:lnSpc>
              <a:spcBef>
                <a:spcPts val="0"/>
              </a:spcBef>
              <a:spcAft>
                <a:spcPts val="0"/>
              </a:spcAft>
              <a:buClr>
                <a:schemeClr val="lt1"/>
              </a:buClr>
              <a:buSzPts val="3000"/>
              <a:buNone/>
              <a:defRPr sz="3000">
                <a:solidFill>
                  <a:schemeClr val="l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68" name="Shape 268"/>
        <p:cNvGrpSpPr/>
        <p:nvPr/>
      </p:nvGrpSpPr>
      <p:grpSpPr>
        <a:xfrm>
          <a:off x="0" y="0"/>
          <a:ext cx="0" cy="0"/>
          <a:chOff x="0" y="0"/>
          <a:chExt cx="0" cy="0"/>
        </a:xfrm>
      </p:grpSpPr>
      <p:grpSp>
        <p:nvGrpSpPr>
          <p:cNvPr id="269" name="Google Shape;269;p16"/>
          <p:cNvGrpSpPr/>
          <p:nvPr/>
        </p:nvGrpSpPr>
        <p:grpSpPr>
          <a:xfrm>
            <a:off x="-3101755" y="-1014622"/>
            <a:ext cx="15347510" cy="7172745"/>
            <a:chOff x="-3101755" y="-1014622"/>
            <a:chExt cx="15347510" cy="7172745"/>
          </a:xfrm>
        </p:grpSpPr>
        <p:grpSp>
          <p:nvGrpSpPr>
            <p:cNvPr id="270" name="Google Shape;270;p16"/>
            <p:cNvGrpSpPr/>
            <p:nvPr/>
          </p:nvGrpSpPr>
          <p:grpSpPr>
            <a:xfrm>
              <a:off x="-3101755" y="-1014622"/>
              <a:ext cx="15347510" cy="7172745"/>
              <a:chOff x="-3101755" y="-1014622"/>
              <a:chExt cx="15347510" cy="7172745"/>
            </a:xfrm>
          </p:grpSpPr>
          <p:sp>
            <p:nvSpPr>
              <p:cNvPr id="271" name="Google Shape;271;p16"/>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 name="Google Shape;272;p16"/>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 name="Google Shape;273;p16"/>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 name="Google Shape;274;p16"/>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5" name="Google Shape;275;p16"/>
            <p:cNvGrpSpPr/>
            <p:nvPr/>
          </p:nvGrpSpPr>
          <p:grpSpPr>
            <a:xfrm>
              <a:off x="3" y="2108951"/>
              <a:ext cx="8919247" cy="925598"/>
              <a:chOff x="3" y="2108951"/>
              <a:chExt cx="8919247" cy="925598"/>
            </a:xfrm>
          </p:grpSpPr>
          <p:sp>
            <p:nvSpPr>
              <p:cNvPr id="276" name="Google Shape;276;p16"/>
              <p:cNvSpPr/>
              <p:nvPr/>
            </p:nvSpPr>
            <p:spPr>
              <a:xfrm flipH="1">
                <a:off x="865549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 name="Google Shape;277;p16"/>
              <p:cNvSpPr/>
              <p:nvPr/>
            </p:nvSpPr>
            <p:spPr>
              <a:xfrm rot="-5400000">
                <a:off x="-231396" y="234035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8" name="Google Shape;278;p16"/>
            <p:cNvGrpSpPr/>
            <p:nvPr/>
          </p:nvGrpSpPr>
          <p:grpSpPr>
            <a:xfrm flipH="1">
              <a:off x="4264740" y="4815000"/>
              <a:ext cx="614520" cy="199800"/>
              <a:chOff x="7268040" y="3848400"/>
              <a:chExt cx="614520" cy="199800"/>
            </a:xfrm>
          </p:grpSpPr>
          <p:sp>
            <p:nvSpPr>
              <p:cNvPr id="279" name="Google Shape;279;p16"/>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 name="Google Shape;280;p16"/>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 name="Google Shape;281;p16"/>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 name="Google Shape;282;p16"/>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 name="Google Shape;283;p16"/>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 name="Google Shape;284;p16"/>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5" name="Google Shape;285;p16"/>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6" name="Google Shape;286;p16"/>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7" name="Google Shape;287;p16"/>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8" name="Google Shape;288;p16"/>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289" name="Google Shape;289;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90" name="Shape 290"/>
        <p:cNvGrpSpPr/>
        <p:nvPr/>
      </p:nvGrpSpPr>
      <p:grpSpPr>
        <a:xfrm>
          <a:off x="0" y="0"/>
          <a:ext cx="0" cy="0"/>
          <a:chOff x="0" y="0"/>
          <a:chExt cx="0" cy="0"/>
        </a:xfrm>
      </p:grpSpPr>
      <p:grpSp>
        <p:nvGrpSpPr>
          <p:cNvPr id="291" name="Google Shape;291;p17"/>
          <p:cNvGrpSpPr/>
          <p:nvPr/>
        </p:nvGrpSpPr>
        <p:grpSpPr>
          <a:xfrm>
            <a:off x="-3101755" y="-1014622"/>
            <a:ext cx="15347510" cy="7172745"/>
            <a:chOff x="-3101755" y="-1014622"/>
            <a:chExt cx="15347510" cy="7172745"/>
          </a:xfrm>
        </p:grpSpPr>
        <p:sp>
          <p:nvSpPr>
            <p:cNvPr id="292" name="Google Shape;292;p17"/>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3" name="Google Shape;293;p17"/>
            <p:cNvSpPr/>
            <p:nvPr/>
          </p:nvSpPr>
          <p:spPr>
            <a:xfrm flipH="1" rot="10800000">
              <a:off x="1194548" y="468070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4" name="Google Shape;294;p17"/>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5" name="Google Shape;295;p17"/>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6" name="Google Shape;296;p17"/>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97" name="Google Shape;297;p17"/>
            <p:cNvGrpSpPr/>
            <p:nvPr/>
          </p:nvGrpSpPr>
          <p:grpSpPr>
            <a:xfrm flipH="1">
              <a:off x="7179390" y="155625"/>
              <a:ext cx="614520" cy="199800"/>
              <a:chOff x="7268040" y="3848400"/>
              <a:chExt cx="614520" cy="199800"/>
            </a:xfrm>
          </p:grpSpPr>
          <p:sp>
            <p:nvSpPr>
              <p:cNvPr id="298" name="Google Shape;298;p17"/>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9" name="Google Shape;299;p17"/>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0" name="Google Shape;300;p17"/>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1" name="Google Shape;301;p17"/>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2" name="Google Shape;302;p17"/>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3" name="Google Shape;303;p17"/>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4" name="Google Shape;304;p17"/>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5" name="Google Shape;305;p17"/>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6" name="Google Shape;306;p17"/>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7" name="Google Shape;307;p17"/>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08" name="Google Shape;308;p17"/>
            <p:cNvSpPr/>
            <p:nvPr/>
          </p:nvSpPr>
          <p:spPr>
            <a:xfrm>
              <a:off x="865550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09" name="Google Shape;309;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310" name="Shape 310"/>
        <p:cNvGrpSpPr/>
        <p:nvPr/>
      </p:nvGrpSpPr>
      <p:grpSpPr>
        <a:xfrm>
          <a:off x="0" y="0"/>
          <a:ext cx="0" cy="0"/>
          <a:chOff x="0" y="0"/>
          <a:chExt cx="0" cy="0"/>
        </a:xfrm>
      </p:grpSpPr>
      <p:sp>
        <p:nvSpPr>
          <p:cNvPr id="311" name="Google Shape;311;p18"/>
          <p:cNvSpPr txBox="1"/>
          <p:nvPr>
            <p:ph type="title"/>
          </p:nvPr>
        </p:nvSpPr>
        <p:spPr>
          <a:xfrm>
            <a:off x="720000" y="445025"/>
            <a:ext cx="77040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312" name="Google Shape;312;p18"/>
          <p:cNvGrpSpPr/>
          <p:nvPr/>
        </p:nvGrpSpPr>
        <p:grpSpPr>
          <a:xfrm>
            <a:off x="-3101755" y="-1014622"/>
            <a:ext cx="15347510" cy="7172745"/>
            <a:chOff x="-3101755" y="-1014622"/>
            <a:chExt cx="15347510" cy="7172745"/>
          </a:xfrm>
        </p:grpSpPr>
        <p:grpSp>
          <p:nvGrpSpPr>
            <p:cNvPr id="313" name="Google Shape;313;p18"/>
            <p:cNvGrpSpPr/>
            <p:nvPr/>
          </p:nvGrpSpPr>
          <p:grpSpPr>
            <a:xfrm>
              <a:off x="-3101755" y="-1014622"/>
              <a:ext cx="15347510" cy="7172745"/>
              <a:chOff x="-3101755" y="-1014622"/>
              <a:chExt cx="15347510" cy="7172745"/>
            </a:xfrm>
          </p:grpSpPr>
          <p:sp>
            <p:nvSpPr>
              <p:cNvPr id="314" name="Google Shape;314;p18"/>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5" name="Google Shape;315;p18"/>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6" name="Google Shape;316;p18"/>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7" name="Google Shape;317;p18"/>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18" name="Google Shape;318;p18"/>
            <p:cNvGrpSpPr/>
            <p:nvPr/>
          </p:nvGrpSpPr>
          <p:grpSpPr>
            <a:xfrm>
              <a:off x="1350090" y="4815000"/>
              <a:ext cx="614520" cy="199800"/>
              <a:chOff x="7268040" y="3848400"/>
              <a:chExt cx="614520" cy="199800"/>
            </a:xfrm>
          </p:grpSpPr>
          <p:sp>
            <p:nvSpPr>
              <p:cNvPr id="319" name="Google Shape;319;p18"/>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0" name="Google Shape;320;p18"/>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1" name="Google Shape;321;p18"/>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2" name="Google Shape;322;p18"/>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3" name="Google Shape;323;p18"/>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4" name="Google Shape;324;p18"/>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5" name="Google Shape;325;p18"/>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6" name="Google Shape;326;p18"/>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7" name="Google Shape;327;p18"/>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8" name="Google Shape;328;p18"/>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29" name="Google Shape;329;p18"/>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0" name="Google Shape;330;p18"/>
            <p:cNvSpPr/>
            <p:nvPr/>
          </p:nvSpPr>
          <p:spPr>
            <a:xfrm>
              <a:off x="224750" y="1782402"/>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3_1">
    <p:spTree>
      <p:nvGrpSpPr>
        <p:cNvPr id="331" name="Shape 331"/>
        <p:cNvGrpSpPr/>
        <p:nvPr/>
      </p:nvGrpSpPr>
      <p:grpSpPr>
        <a:xfrm>
          <a:off x="0" y="0"/>
          <a:ext cx="0" cy="0"/>
          <a:chOff x="0" y="0"/>
          <a:chExt cx="0" cy="0"/>
        </a:xfrm>
      </p:grpSpPr>
      <p:sp>
        <p:nvSpPr>
          <p:cNvPr id="332" name="Google Shape;332;p19"/>
          <p:cNvSpPr txBox="1"/>
          <p:nvPr>
            <p:ph type="title"/>
          </p:nvPr>
        </p:nvSpPr>
        <p:spPr>
          <a:xfrm>
            <a:off x="807925" y="445025"/>
            <a:ext cx="75282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333" name="Google Shape;333;p19"/>
          <p:cNvGrpSpPr/>
          <p:nvPr/>
        </p:nvGrpSpPr>
        <p:grpSpPr>
          <a:xfrm>
            <a:off x="-3101755" y="-1014622"/>
            <a:ext cx="15347510" cy="7172745"/>
            <a:chOff x="-3101755" y="-1014622"/>
            <a:chExt cx="15347510" cy="7172745"/>
          </a:xfrm>
        </p:grpSpPr>
        <p:grpSp>
          <p:nvGrpSpPr>
            <p:cNvPr id="334" name="Google Shape;334;p19"/>
            <p:cNvGrpSpPr/>
            <p:nvPr/>
          </p:nvGrpSpPr>
          <p:grpSpPr>
            <a:xfrm>
              <a:off x="-3101755" y="-1014622"/>
              <a:ext cx="15347510" cy="7172745"/>
              <a:chOff x="-3101755" y="-1014622"/>
              <a:chExt cx="15347510" cy="7172745"/>
            </a:xfrm>
          </p:grpSpPr>
          <p:sp>
            <p:nvSpPr>
              <p:cNvPr id="335" name="Google Shape;335;p19"/>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6" name="Google Shape;336;p19"/>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7" name="Google Shape;337;p19"/>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8" name="Google Shape;338;p19"/>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39" name="Google Shape;339;p19"/>
            <p:cNvGrpSpPr/>
            <p:nvPr/>
          </p:nvGrpSpPr>
          <p:grpSpPr>
            <a:xfrm>
              <a:off x="1350090" y="4815000"/>
              <a:ext cx="614520" cy="199800"/>
              <a:chOff x="7268040" y="3848400"/>
              <a:chExt cx="614520" cy="199800"/>
            </a:xfrm>
          </p:grpSpPr>
          <p:sp>
            <p:nvSpPr>
              <p:cNvPr id="340" name="Google Shape;340;p19"/>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1" name="Google Shape;341;p19"/>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2" name="Google Shape;342;p19"/>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 name="Google Shape;343;p19"/>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 name="Google Shape;344;p19"/>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 name="Google Shape;345;p19"/>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 name="Google Shape;346;p19"/>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 name="Google Shape;347;p19"/>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 name="Google Shape;348;p19"/>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 name="Google Shape;349;p19"/>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50" name="Google Shape;350;p19"/>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 name="Google Shape;351;p19"/>
            <p:cNvSpPr/>
            <p:nvPr/>
          </p:nvSpPr>
          <p:spPr>
            <a:xfrm>
              <a:off x="224750" y="1782402"/>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52" name="Shape 352"/>
        <p:cNvGrpSpPr/>
        <p:nvPr/>
      </p:nvGrpSpPr>
      <p:grpSpPr>
        <a:xfrm>
          <a:off x="0" y="0"/>
          <a:ext cx="0" cy="0"/>
          <a:chOff x="0" y="0"/>
          <a:chExt cx="0" cy="0"/>
        </a:xfrm>
      </p:grpSpPr>
      <p:grpSp>
        <p:nvGrpSpPr>
          <p:cNvPr id="353" name="Google Shape;353;p20"/>
          <p:cNvGrpSpPr/>
          <p:nvPr/>
        </p:nvGrpSpPr>
        <p:grpSpPr>
          <a:xfrm>
            <a:off x="-3101755" y="-1014622"/>
            <a:ext cx="15347510" cy="7172745"/>
            <a:chOff x="-3101755" y="-1014622"/>
            <a:chExt cx="15347510" cy="7172745"/>
          </a:xfrm>
        </p:grpSpPr>
        <p:sp>
          <p:nvSpPr>
            <p:cNvPr id="354" name="Google Shape;354;p20"/>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5" name="Google Shape;355;p20"/>
            <p:cNvSpPr/>
            <p:nvPr/>
          </p:nvSpPr>
          <p:spPr>
            <a:xfrm>
              <a:off x="4109201" y="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6" name="Google Shape;356;p20"/>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7" name="Google Shape;357;p20"/>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8" name="Google Shape;358;p20"/>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359" name="Google Shape;359;p20"/>
            <p:cNvGrpSpPr/>
            <p:nvPr/>
          </p:nvGrpSpPr>
          <p:grpSpPr>
            <a:xfrm>
              <a:off x="224750" y="2439875"/>
              <a:ext cx="8694501" cy="263751"/>
              <a:chOff x="224750" y="2439875"/>
              <a:chExt cx="8694501" cy="263751"/>
            </a:xfrm>
          </p:grpSpPr>
          <p:sp>
            <p:nvSpPr>
              <p:cNvPr id="360" name="Google Shape;360;p20"/>
              <p:cNvSpPr/>
              <p:nvPr/>
            </p:nvSpPr>
            <p:spPr>
              <a:xfrm>
                <a:off x="22475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1" name="Google Shape;361;p20"/>
              <p:cNvSpPr/>
              <p:nvPr/>
            </p:nvSpPr>
            <p:spPr>
              <a:xfrm>
                <a:off x="865550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362" name="Google Shape;362;p20"/>
          <p:cNvSpPr txBox="1"/>
          <p:nvPr>
            <p:ph type="title"/>
          </p:nvPr>
        </p:nvSpPr>
        <p:spPr>
          <a:xfrm>
            <a:off x="713225" y="1070375"/>
            <a:ext cx="2804700" cy="18102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63" name="Google Shape;363;p20"/>
          <p:cNvSpPr txBox="1"/>
          <p:nvPr>
            <p:ph idx="1" type="subTitle"/>
          </p:nvPr>
        </p:nvSpPr>
        <p:spPr>
          <a:xfrm>
            <a:off x="713225" y="2956825"/>
            <a:ext cx="2804700" cy="102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4" name="Google Shape;364;p20"/>
          <p:cNvSpPr/>
          <p:nvPr>
            <p:ph idx="2" type="pic"/>
          </p:nvPr>
        </p:nvSpPr>
        <p:spPr>
          <a:xfrm flipH="1">
            <a:off x="5148550" y="269750"/>
            <a:ext cx="3282300" cy="4645200"/>
          </a:xfrm>
          <a:prstGeom prst="roundRect">
            <a:avLst>
              <a:gd fmla="val 50000" name="adj"/>
            </a:avLst>
          </a:prstGeom>
          <a:noFill/>
          <a:ln>
            <a:noFill/>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365" name="Shape 365"/>
        <p:cNvGrpSpPr/>
        <p:nvPr/>
      </p:nvGrpSpPr>
      <p:grpSpPr>
        <a:xfrm>
          <a:off x="0" y="0"/>
          <a:ext cx="0" cy="0"/>
          <a:chOff x="0" y="0"/>
          <a:chExt cx="0" cy="0"/>
        </a:xfrm>
      </p:grpSpPr>
      <p:sp>
        <p:nvSpPr>
          <p:cNvPr id="366" name="Google Shape;366;p21"/>
          <p:cNvSpPr txBox="1"/>
          <p:nvPr>
            <p:ph type="title"/>
          </p:nvPr>
        </p:nvSpPr>
        <p:spPr>
          <a:xfrm>
            <a:off x="720000" y="1562750"/>
            <a:ext cx="2590200" cy="9486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67" name="Google Shape;367;p21"/>
          <p:cNvSpPr txBox="1"/>
          <p:nvPr>
            <p:ph idx="1" type="subTitle"/>
          </p:nvPr>
        </p:nvSpPr>
        <p:spPr>
          <a:xfrm>
            <a:off x="720000" y="2587450"/>
            <a:ext cx="2590200" cy="9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68" name="Google Shape;368;p21"/>
          <p:cNvGrpSpPr/>
          <p:nvPr/>
        </p:nvGrpSpPr>
        <p:grpSpPr>
          <a:xfrm>
            <a:off x="-3101755" y="-1014622"/>
            <a:ext cx="15347510" cy="7172745"/>
            <a:chOff x="-3101755" y="-1014622"/>
            <a:chExt cx="15347510" cy="7172745"/>
          </a:xfrm>
        </p:grpSpPr>
        <p:grpSp>
          <p:nvGrpSpPr>
            <p:cNvPr id="369" name="Google Shape;369;p21"/>
            <p:cNvGrpSpPr/>
            <p:nvPr/>
          </p:nvGrpSpPr>
          <p:grpSpPr>
            <a:xfrm>
              <a:off x="-3101755" y="-1014622"/>
              <a:ext cx="15347510" cy="7172745"/>
              <a:chOff x="-3101755" y="-1014622"/>
              <a:chExt cx="15347510" cy="7172745"/>
            </a:xfrm>
          </p:grpSpPr>
          <p:sp>
            <p:nvSpPr>
              <p:cNvPr id="370" name="Google Shape;370;p21"/>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1" name="Google Shape;371;p21"/>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2" name="Google Shape;372;p21"/>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3" name="Google Shape;373;p21"/>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74" name="Google Shape;374;p21"/>
            <p:cNvGrpSpPr/>
            <p:nvPr/>
          </p:nvGrpSpPr>
          <p:grpSpPr>
            <a:xfrm rot="5400000">
              <a:off x="49365" y="2471850"/>
              <a:ext cx="614520" cy="199800"/>
              <a:chOff x="7268040" y="3848400"/>
              <a:chExt cx="614520" cy="199800"/>
            </a:xfrm>
          </p:grpSpPr>
          <p:sp>
            <p:nvSpPr>
              <p:cNvPr id="375" name="Google Shape;375;p21"/>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6" name="Google Shape;376;p21"/>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7" name="Google Shape;377;p21"/>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8" name="Google Shape;378;p21"/>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9" name="Google Shape;379;p21"/>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0" name="Google Shape;380;p21"/>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1" name="Google Shape;381;p21"/>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2" name="Google Shape;382;p21"/>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3" name="Google Shape;383;p21"/>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4" name="Google Shape;384;p21"/>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85" name="Google Shape;385;p21"/>
            <p:cNvGrpSpPr/>
            <p:nvPr/>
          </p:nvGrpSpPr>
          <p:grpSpPr>
            <a:xfrm rot="5400000">
              <a:off x="8480115" y="2471850"/>
              <a:ext cx="614520" cy="199800"/>
              <a:chOff x="7268040" y="3848400"/>
              <a:chExt cx="614520" cy="199800"/>
            </a:xfrm>
          </p:grpSpPr>
          <p:sp>
            <p:nvSpPr>
              <p:cNvPr id="386" name="Google Shape;386;p21"/>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 name="Google Shape;387;p21"/>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 name="Google Shape;388;p21"/>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 name="Google Shape;389;p21"/>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 name="Google Shape;390;p21"/>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 name="Google Shape;391;p21"/>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 name="Google Shape;392;p21"/>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 name="Google Shape;393;p21"/>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 name="Google Shape;394;p21"/>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5" name="Google Shape;395;p21"/>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396" name="Shape 396"/>
        <p:cNvGrpSpPr/>
        <p:nvPr/>
      </p:nvGrpSpPr>
      <p:grpSpPr>
        <a:xfrm>
          <a:off x="0" y="0"/>
          <a:ext cx="0" cy="0"/>
          <a:chOff x="0" y="0"/>
          <a:chExt cx="0" cy="0"/>
        </a:xfrm>
      </p:grpSpPr>
      <p:grpSp>
        <p:nvGrpSpPr>
          <p:cNvPr id="397" name="Google Shape;397;p22"/>
          <p:cNvGrpSpPr/>
          <p:nvPr/>
        </p:nvGrpSpPr>
        <p:grpSpPr>
          <a:xfrm>
            <a:off x="-3101755" y="-1014622"/>
            <a:ext cx="15347510" cy="7172745"/>
            <a:chOff x="-3101755" y="-1014622"/>
            <a:chExt cx="15347510" cy="7172745"/>
          </a:xfrm>
        </p:grpSpPr>
        <p:sp>
          <p:nvSpPr>
            <p:cNvPr id="398" name="Google Shape;398;p22"/>
            <p:cNvSpPr/>
            <p:nvPr/>
          </p:nvSpPr>
          <p:spPr>
            <a:xfrm>
              <a:off x="7023848" y="-1"/>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 name="Google Shape;399;p22"/>
            <p:cNvSpPr/>
            <p:nvPr/>
          </p:nvSpPr>
          <p:spPr>
            <a:xfrm>
              <a:off x="7354775" y="478022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 name="Google Shape;400;p22"/>
            <p:cNvSpPr/>
            <p:nvPr/>
          </p:nvSpPr>
          <p:spPr>
            <a:xfrm flipH="1" rot="10800000">
              <a:off x="1194548" y="4680699"/>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 name="Google Shape;401;p22"/>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 name="Google Shape;402;p22"/>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3" name="Google Shape;403;p22"/>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4" name="Google Shape;404;p22"/>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05" name="Google Shape;405;p22"/>
          <p:cNvSpPr txBox="1"/>
          <p:nvPr>
            <p:ph type="title"/>
          </p:nvPr>
        </p:nvSpPr>
        <p:spPr>
          <a:xfrm>
            <a:off x="5840575" y="1562750"/>
            <a:ext cx="2590200" cy="948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3200"/>
              <a:buNone/>
              <a:defRPr/>
            </a:lvl2pPr>
            <a:lvl3pPr lvl="2" rtl="0" algn="r">
              <a:spcBef>
                <a:spcPts val="0"/>
              </a:spcBef>
              <a:spcAft>
                <a:spcPts val="0"/>
              </a:spcAft>
              <a:buSzPts val="3200"/>
              <a:buNone/>
              <a:defRPr/>
            </a:lvl3pPr>
            <a:lvl4pPr lvl="3" rtl="0" algn="r">
              <a:spcBef>
                <a:spcPts val="0"/>
              </a:spcBef>
              <a:spcAft>
                <a:spcPts val="0"/>
              </a:spcAft>
              <a:buSzPts val="3200"/>
              <a:buNone/>
              <a:defRPr/>
            </a:lvl4pPr>
            <a:lvl5pPr lvl="4" rtl="0" algn="r">
              <a:spcBef>
                <a:spcPts val="0"/>
              </a:spcBef>
              <a:spcAft>
                <a:spcPts val="0"/>
              </a:spcAft>
              <a:buSzPts val="3200"/>
              <a:buNone/>
              <a:defRPr/>
            </a:lvl5pPr>
            <a:lvl6pPr lvl="5" rtl="0" algn="r">
              <a:spcBef>
                <a:spcPts val="0"/>
              </a:spcBef>
              <a:spcAft>
                <a:spcPts val="0"/>
              </a:spcAft>
              <a:buSzPts val="3200"/>
              <a:buNone/>
              <a:defRPr/>
            </a:lvl6pPr>
            <a:lvl7pPr lvl="6" rtl="0" algn="r">
              <a:spcBef>
                <a:spcPts val="0"/>
              </a:spcBef>
              <a:spcAft>
                <a:spcPts val="0"/>
              </a:spcAft>
              <a:buSzPts val="3200"/>
              <a:buNone/>
              <a:defRPr/>
            </a:lvl7pPr>
            <a:lvl8pPr lvl="7" rtl="0" algn="r">
              <a:spcBef>
                <a:spcPts val="0"/>
              </a:spcBef>
              <a:spcAft>
                <a:spcPts val="0"/>
              </a:spcAft>
              <a:buSzPts val="3200"/>
              <a:buNone/>
              <a:defRPr/>
            </a:lvl8pPr>
            <a:lvl9pPr lvl="8" rtl="0" algn="r">
              <a:spcBef>
                <a:spcPts val="0"/>
              </a:spcBef>
              <a:spcAft>
                <a:spcPts val="0"/>
              </a:spcAft>
              <a:buSzPts val="3200"/>
              <a:buNone/>
              <a:defRPr/>
            </a:lvl9pPr>
          </a:lstStyle>
          <a:p/>
        </p:txBody>
      </p:sp>
      <p:sp>
        <p:nvSpPr>
          <p:cNvPr id="406" name="Google Shape;406;p22"/>
          <p:cNvSpPr txBox="1"/>
          <p:nvPr>
            <p:ph idx="1" type="subTitle"/>
          </p:nvPr>
        </p:nvSpPr>
        <p:spPr>
          <a:xfrm>
            <a:off x="5840575" y="2587450"/>
            <a:ext cx="2590200" cy="993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407" name="Shape 407"/>
        <p:cNvGrpSpPr/>
        <p:nvPr/>
      </p:nvGrpSpPr>
      <p:grpSpPr>
        <a:xfrm>
          <a:off x="0" y="0"/>
          <a:ext cx="0" cy="0"/>
          <a:chOff x="0" y="0"/>
          <a:chExt cx="0" cy="0"/>
        </a:xfrm>
      </p:grpSpPr>
      <p:grpSp>
        <p:nvGrpSpPr>
          <p:cNvPr id="408" name="Google Shape;408;p23"/>
          <p:cNvGrpSpPr/>
          <p:nvPr/>
        </p:nvGrpSpPr>
        <p:grpSpPr>
          <a:xfrm>
            <a:off x="-3101755" y="-1014622"/>
            <a:ext cx="15347510" cy="7172745"/>
            <a:chOff x="-3101755" y="-1014622"/>
            <a:chExt cx="15347510" cy="7172745"/>
          </a:xfrm>
        </p:grpSpPr>
        <p:grpSp>
          <p:nvGrpSpPr>
            <p:cNvPr id="409" name="Google Shape;409;p23"/>
            <p:cNvGrpSpPr/>
            <p:nvPr/>
          </p:nvGrpSpPr>
          <p:grpSpPr>
            <a:xfrm>
              <a:off x="-3101755" y="-1014622"/>
              <a:ext cx="15347510" cy="7172745"/>
              <a:chOff x="-3101755" y="-1014622"/>
              <a:chExt cx="15347510" cy="7172745"/>
            </a:xfrm>
          </p:grpSpPr>
          <p:sp>
            <p:nvSpPr>
              <p:cNvPr id="410" name="Google Shape;410;p23"/>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1" name="Google Shape;411;p23"/>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2" name="Google Shape;412;p23"/>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3" name="Google Shape;413;p23"/>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414" name="Google Shape;414;p23"/>
              <p:cNvGrpSpPr/>
              <p:nvPr/>
            </p:nvGrpSpPr>
            <p:grpSpPr>
              <a:xfrm flipH="1">
                <a:off x="1194548" y="2"/>
                <a:ext cx="6754898" cy="5143499"/>
                <a:chOff x="1194554" y="2"/>
                <a:chExt cx="6754898" cy="5143499"/>
              </a:xfrm>
            </p:grpSpPr>
            <p:sp>
              <p:nvSpPr>
                <p:cNvPr id="415" name="Google Shape;415;p23"/>
                <p:cNvSpPr/>
                <p:nvPr/>
              </p:nvSpPr>
              <p:spPr>
                <a:xfrm rot="10800000">
                  <a:off x="1194554" y="468070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6" name="Google Shape;416;p23"/>
                <p:cNvSpPr/>
                <p:nvPr/>
              </p:nvSpPr>
              <p:spPr>
                <a:xfrm flipH="1">
                  <a:off x="7023854"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t> </a:t>
                  </a:r>
                  <a:endParaRPr b="0" sz="1800" strike="noStrike">
                    <a:solidFill>
                      <a:srgbClr val="000000"/>
                    </a:solidFill>
                    <a:latin typeface="Arial"/>
                    <a:ea typeface="Arial"/>
                    <a:cs typeface="Arial"/>
                    <a:sym typeface="Arial"/>
                  </a:endParaRPr>
                </a:p>
              </p:txBody>
            </p:sp>
          </p:grpSp>
        </p:grpSp>
        <p:grpSp>
          <p:nvGrpSpPr>
            <p:cNvPr id="417" name="Google Shape;417;p23"/>
            <p:cNvGrpSpPr/>
            <p:nvPr/>
          </p:nvGrpSpPr>
          <p:grpSpPr>
            <a:xfrm rot="-5400000">
              <a:off x="8480115" y="1814375"/>
              <a:ext cx="614520" cy="199800"/>
              <a:chOff x="7268040" y="3848400"/>
              <a:chExt cx="614520" cy="199800"/>
            </a:xfrm>
          </p:grpSpPr>
          <p:sp>
            <p:nvSpPr>
              <p:cNvPr id="418" name="Google Shape;418;p23"/>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9" name="Google Shape;419;p23"/>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0" name="Google Shape;420;p23"/>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1" name="Google Shape;421;p23"/>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2" name="Google Shape;422;p23"/>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3" name="Google Shape;423;p23"/>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4" name="Google Shape;424;p23"/>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5" name="Google Shape;425;p23"/>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6" name="Google Shape;426;p23"/>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7" name="Google Shape;427;p23"/>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428" name="Google Shape;428;p23"/>
          <p:cNvSpPr txBox="1"/>
          <p:nvPr>
            <p:ph type="title"/>
          </p:nvPr>
        </p:nvSpPr>
        <p:spPr>
          <a:xfrm>
            <a:off x="720000" y="1562750"/>
            <a:ext cx="2590200" cy="9486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29" name="Google Shape;429;p23"/>
          <p:cNvSpPr txBox="1"/>
          <p:nvPr>
            <p:ph idx="1" type="subTitle"/>
          </p:nvPr>
        </p:nvSpPr>
        <p:spPr>
          <a:xfrm>
            <a:off x="720000" y="2587450"/>
            <a:ext cx="2590200" cy="9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430" name="Shape 430"/>
        <p:cNvGrpSpPr/>
        <p:nvPr/>
      </p:nvGrpSpPr>
      <p:grpSpPr>
        <a:xfrm>
          <a:off x="0" y="0"/>
          <a:ext cx="0" cy="0"/>
          <a:chOff x="0" y="0"/>
          <a:chExt cx="0" cy="0"/>
        </a:xfrm>
      </p:grpSpPr>
      <p:sp>
        <p:nvSpPr>
          <p:cNvPr id="431" name="Google Shape;43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32" name="Google Shape;432;p24"/>
          <p:cNvSpPr txBox="1"/>
          <p:nvPr>
            <p:ph idx="1" type="body"/>
          </p:nvPr>
        </p:nvSpPr>
        <p:spPr>
          <a:xfrm>
            <a:off x="720000" y="1215750"/>
            <a:ext cx="7704000" cy="2524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2A0606"/>
              </a:buClr>
              <a:buSzPts val="1400"/>
              <a:buFont typeface="Lexend"/>
              <a:buChar char="●"/>
              <a:defRPr/>
            </a:lvl1pPr>
            <a:lvl2pPr indent="-317500" lvl="1" marL="914400" rtl="0">
              <a:lnSpc>
                <a:spcPct val="100000"/>
              </a:lnSpc>
              <a:spcBef>
                <a:spcPts val="0"/>
              </a:spcBef>
              <a:spcAft>
                <a:spcPts val="0"/>
              </a:spcAft>
              <a:buClr>
                <a:srgbClr val="2A0606"/>
              </a:buClr>
              <a:buSzPts val="1400"/>
              <a:buFont typeface="Lexend"/>
              <a:buChar char="○"/>
              <a:defRPr/>
            </a:lvl2pPr>
            <a:lvl3pPr indent="-317500" lvl="2" marL="1371600" rtl="0">
              <a:lnSpc>
                <a:spcPct val="100000"/>
              </a:lnSpc>
              <a:spcBef>
                <a:spcPts val="0"/>
              </a:spcBef>
              <a:spcAft>
                <a:spcPts val="0"/>
              </a:spcAft>
              <a:buClr>
                <a:srgbClr val="2A0606"/>
              </a:buClr>
              <a:buSzPts val="1400"/>
              <a:buFont typeface="Lexend"/>
              <a:buChar char="■"/>
              <a:defRPr/>
            </a:lvl3pPr>
            <a:lvl4pPr indent="-317500" lvl="3" marL="1828800" rtl="0">
              <a:lnSpc>
                <a:spcPct val="100000"/>
              </a:lnSpc>
              <a:spcBef>
                <a:spcPts val="0"/>
              </a:spcBef>
              <a:spcAft>
                <a:spcPts val="0"/>
              </a:spcAft>
              <a:buClr>
                <a:srgbClr val="2A0606"/>
              </a:buClr>
              <a:buSzPts val="1400"/>
              <a:buFont typeface="Lexend"/>
              <a:buChar char="●"/>
              <a:defRPr/>
            </a:lvl4pPr>
            <a:lvl5pPr indent="-317500" lvl="4" marL="2286000" rtl="0">
              <a:lnSpc>
                <a:spcPct val="100000"/>
              </a:lnSpc>
              <a:spcBef>
                <a:spcPts val="0"/>
              </a:spcBef>
              <a:spcAft>
                <a:spcPts val="0"/>
              </a:spcAft>
              <a:buClr>
                <a:srgbClr val="2A0606"/>
              </a:buClr>
              <a:buSzPts val="1400"/>
              <a:buFont typeface="Lexend"/>
              <a:buChar char="○"/>
              <a:defRPr/>
            </a:lvl5pPr>
            <a:lvl6pPr indent="-317500" lvl="5" marL="2743200" rtl="0">
              <a:lnSpc>
                <a:spcPct val="100000"/>
              </a:lnSpc>
              <a:spcBef>
                <a:spcPts val="0"/>
              </a:spcBef>
              <a:spcAft>
                <a:spcPts val="0"/>
              </a:spcAft>
              <a:buClr>
                <a:srgbClr val="2A0606"/>
              </a:buClr>
              <a:buSzPts val="1400"/>
              <a:buFont typeface="Lexend"/>
              <a:buChar char="■"/>
              <a:defRPr/>
            </a:lvl6pPr>
            <a:lvl7pPr indent="-317500" lvl="6" marL="3200400" rtl="0">
              <a:lnSpc>
                <a:spcPct val="100000"/>
              </a:lnSpc>
              <a:spcBef>
                <a:spcPts val="0"/>
              </a:spcBef>
              <a:spcAft>
                <a:spcPts val="0"/>
              </a:spcAft>
              <a:buClr>
                <a:srgbClr val="2A0606"/>
              </a:buClr>
              <a:buSzPts val="1400"/>
              <a:buFont typeface="Lexend"/>
              <a:buChar char="●"/>
              <a:defRPr/>
            </a:lvl7pPr>
            <a:lvl8pPr indent="-317500" lvl="7" marL="3657600" rtl="0">
              <a:lnSpc>
                <a:spcPct val="100000"/>
              </a:lnSpc>
              <a:spcBef>
                <a:spcPts val="0"/>
              </a:spcBef>
              <a:spcAft>
                <a:spcPts val="0"/>
              </a:spcAft>
              <a:buClr>
                <a:srgbClr val="2A0606"/>
              </a:buClr>
              <a:buSzPts val="1400"/>
              <a:buFont typeface="Lexend"/>
              <a:buChar char="○"/>
              <a:defRPr/>
            </a:lvl8pPr>
            <a:lvl9pPr indent="-317500" lvl="8" marL="4114800" rtl="0">
              <a:lnSpc>
                <a:spcPct val="100000"/>
              </a:lnSpc>
              <a:spcBef>
                <a:spcPts val="0"/>
              </a:spcBef>
              <a:spcAft>
                <a:spcPts val="0"/>
              </a:spcAft>
              <a:buClr>
                <a:srgbClr val="2A0606"/>
              </a:buClr>
              <a:buSzPts val="1400"/>
              <a:buFont typeface="Lexend"/>
              <a:buChar char="■"/>
              <a:defRPr/>
            </a:lvl9pPr>
          </a:lstStyle>
          <a:p/>
        </p:txBody>
      </p:sp>
      <p:grpSp>
        <p:nvGrpSpPr>
          <p:cNvPr id="433" name="Google Shape;433;p24"/>
          <p:cNvGrpSpPr/>
          <p:nvPr/>
        </p:nvGrpSpPr>
        <p:grpSpPr>
          <a:xfrm>
            <a:off x="-3101755" y="-1014622"/>
            <a:ext cx="15347510" cy="7172745"/>
            <a:chOff x="-3101755" y="-1014622"/>
            <a:chExt cx="15347510" cy="7172745"/>
          </a:xfrm>
        </p:grpSpPr>
        <p:sp>
          <p:nvSpPr>
            <p:cNvPr id="434" name="Google Shape;434;p24"/>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5" name="Google Shape;435;p24"/>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6" name="Google Shape;436;p24"/>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7" name="Google Shape;437;p24"/>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8" name="Google Shape;438;p24"/>
            <p:cNvSpPr/>
            <p:nvPr/>
          </p:nvSpPr>
          <p:spPr>
            <a:xfrm>
              <a:off x="22475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9" name="Google Shape;439;p24"/>
            <p:cNvSpPr/>
            <p:nvPr/>
          </p:nvSpPr>
          <p:spPr>
            <a:xfrm>
              <a:off x="8655500"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TITLE_AND_BODY_1_1">
    <p:spTree>
      <p:nvGrpSpPr>
        <p:cNvPr id="440" name="Shape 440"/>
        <p:cNvGrpSpPr/>
        <p:nvPr/>
      </p:nvGrpSpPr>
      <p:grpSpPr>
        <a:xfrm>
          <a:off x="0" y="0"/>
          <a:ext cx="0" cy="0"/>
          <a:chOff x="0" y="0"/>
          <a:chExt cx="0" cy="0"/>
        </a:xfrm>
      </p:grpSpPr>
      <p:grpSp>
        <p:nvGrpSpPr>
          <p:cNvPr id="441" name="Google Shape;441;p25"/>
          <p:cNvGrpSpPr/>
          <p:nvPr/>
        </p:nvGrpSpPr>
        <p:grpSpPr>
          <a:xfrm>
            <a:off x="-3101755" y="-1014622"/>
            <a:ext cx="15347510" cy="7172745"/>
            <a:chOff x="-3101755" y="-1014622"/>
            <a:chExt cx="15347510" cy="7172745"/>
          </a:xfrm>
        </p:grpSpPr>
        <p:sp>
          <p:nvSpPr>
            <p:cNvPr id="442" name="Google Shape;442;p25"/>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443" name="Google Shape;443;p25"/>
            <p:cNvGrpSpPr/>
            <p:nvPr/>
          </p:nvGrpSpPr>
          <p:grpSpPr>
            <a:xfrm>
              <a:off x="1194548" y="0"/>
              <a:ext cx="6754898" cy="5143499"/>
              <a:chOff x="1194548" y="0"/>
              <a:chExt cx="6754898" cy="5143499"/>
            </a:xfrm>
          </p:grpSpPr>
          <p:sp>
            <p:nvSpPr>
              <p:cNvPr id="444" name="Google Shape;444;p25"/>
              <p:cNvSpPr/>
              <p:nvPr/>
            </p:nvSpPr>
            <p:spPr>
              <a:xfrm>
                <a:off x="7023848" y="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5" name="Google Shape;445;p25"/>
              <p:cNvSpPr/>
              <p:nvPr/>
            </p:nvSpPr>
            <p:spPr>
              <a:xfrm flipH="1" rot="10800000">
                <a:off x="1194548" y="468070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46" name="Google Shape;446;p25"/>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7" name="Google Shape;447;p25"/>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8" name="Google Shape;448;p25"/>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49" name="Google Shape;449;p25"/>
          <p:cNvSpPr txBox="1"/>
          <p:nvPr>
            <p:ph type="title"/>
          </p:nvPr>
        </p:nvSpPr>
        <p:spPr>
          <a:xfrm>
            <a:off x="2089950" y="815175"/>
            <a:ext cx="4964400" cy="65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4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50" name="Google Shape;450;p25"/>
          <p:cNvSpPr txBox="1"/>
          <p:nvPr>
            <p:ph idx="1" type="subTitle"/>
          </p:nvPr>
        </p:nvSpPr>
        <p:spPr>
          <a:xfrm>
            <a:off x="2089993" y="1621500"/>
            <a:ext cx="4964400" cy="229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51" name="Shape 451"/>
        <p:cNvGrpSpPr/>
        <p:nvPr/>
      </p:nvGrpSpPr>
      <p:grpSpPr>
        <a:xfrm>
          <a:off x="0" y="0"/>
          <a:ext cx="0" cy="0"/>
          <a:chOff x="0" y="0"/>
          <a:chExt cx="0" cy="0"/>
        </a:xfrm>
      </p:grpSpPr>
      <p:grpSp>
        <p:nvGrpSpPr>
          <p:cNvPr id="452" name="Google Shape;452;p26"/>
          <p:cNvGrpSpPr/>
          <p:nvPr/>
        </p:nvGrpSpPr>
        <p:grpSpPr>
          <a:xfrm>
            <a:off x="-3101755" y="-1014622"/>
            <a:ext cx="15347510" cy="7172745"/>
            <a:chOff x="-3101755" y="-1014622"/>
            <a:chExt cx="15347510" cy="7172745"/>
          </a:xfrm>
        </p:grpSpPr>
        <p:grpSp>
          <p:nvGrpSpPr>
            <p:cNvPr id="453" name="Google Shape;453;p26"/>
            <p:cNvGrpSpPr/>
            <p:nvPr/>
          </p:nvGrpSpPr>
          <p:grpSpPr>
            <a:xfrm>
              <a:off x="-3101755" y="-1014622"/>
              <a:ext cx="15347510" cy="7172745"/>
              <a:chOff x="-3101755" y="-1014622"/>
              <a:chExt cx="15347510" cy="7172745"/>
            </a:xfrm>
          </p:grpSpPr>
          <p:sp>
            <p:nvSpPr>
              <p:cNvPr id="454" name="Google Shape;454;p26"/>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5" name="Google Shape;455;p26"/>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6" name="Google Shape;456;p26"/>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7" name="Google Shape;457;p26"/>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58" name="Google Shape;458;p26"/>
            <p:cNvGrpSpPr/>
            <p:nvPr/>
          </p:nvGrpSpPr>
          <p:grpSpPr>
            <a:xfrm rot="5400000">
              <a:off x="49365" y="2471850"/>
              <a:ext cx="614520" cy="199800"/>
              <a:chOff x="7268040" y="3848400"/>
              <a:chExt cx="614520" cy="199800"/>
            </a:xfrm>
          </p:grpSpPr>
          <p:sp>
            <p:nvSpPr>
              <p:cNvPr id="459" name="Google Shape;459;p26"/>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0" name="Google Shape;460;p26"/>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1" name="Google Shape;461;p26"/>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2" name="Google Shape;462;p26"/>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3" name="Google Shape;463;p26"/>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4" name="Google Shape;464;p26"/>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5" name="Google Shape;465;p26"/>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6" name="Google Shape;466;p26"/>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7" name="Google Shape;467;p26"/>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8" name="Google Shape;468;p26"/>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69" name="Google Shape;469;p26"/>
            <p:cNvGrpSpPr/>
            <p:nvPr/>
          </p:nvGrpSpPr>
          <p:grpSpPr>
            <a:xfrm rot="5400000">
              <a:off x="8480115" y="2471850"/>
              <a:ext cx="614520" cy="199800"/>
              <a:chOff x="7268040" y="3848400"/>
              <a:chExt cx="614520" cy="199800"/>
            </a:xfrm>
          </p:grpSpPr>
          <p:sp>
            <p:nvSpPr>
              <p:cNvPr id="470" name="Google Shape;470;p26"/>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1" name="Google Shape;471;p26"/>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2" name="Google Shape;472;p26"/>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3" name="Google Shape;473;p26"/>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4" name="Google Shape;474;p26"/>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5" name="Google Shape;475;p26"/>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6" name="Google Shape;476;p26"/>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7" name="Google Shape;477;p26"/>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8" name="Google Shape;478;p26"/>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9" name="Google Shape;479;p26"/>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480" name="Google Shape;480;p26"/>
          <p:cNvSpPr txBox="1"/>
          <p:nvPr>
            <p:ph type="title"/>
          </p:nvPr>
        </p:nvSpPr>
        <p:spPr>
          <a:xfrm>
            <a:off x="1715150" y="445025"/>
            <a:ext cx="57138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81" name="Google Shape;481;p26"/>
          <p:cNvSpPr txBox="1"/>
          <p:nvPr>
            <p:ph idx="1" type="subTitle"/>
          </p:nvPr>
        </p:nvSpPr>
        <p:spPr>
          <a:xfrm>
            <a:off x="4923247" y="2620585"/>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2" name="Google Shape;482;p26"/>
          <p:cNvSpPr txBox="1"/>
          <p:nvPr>
            <p:ph idx="2" type="subTitle"/>
          </p:nvPr>
        </p:nvSpPr>
        <p:spPr>
          <a:xfrm>
            <a:off x="1715375" y="2620585"/>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3" name="Google Shape;483;p26"/>
          <p:cNvSpPr txBox="1"/>
          <p:nvPr>
            <p:ph idx="3" type="subTitle"/>
          </p:nvPr>
        </p:nvSpPr>
        <p:spPr>
          <a:xfrm>
            <a:off x="1715375" y="2061663"/>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84" name="Google Shape;484;p26"/>
          <p:cNvSpPr txBox="1"/>
          <p:nvPr>
            <p:ph idx="4" type="subTitle"/>
          </p:nvPr>
        </p:nvSpPr>
        <p:spPr>
          <a:xfrm>
            <a:off x="4923250" y="2061663"/>
            <a:ext cx="25056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85" name="Shape 485"/>
        <p:cNvGrpSpPr/>
        <p:nvPr/>
      </p:nvGrpSpPr>
      <p:grpSpPr>
        <a:xfrm>
          <a:off x="0" y="0"/>
          <a:ext cx="0" cy="0"/>
          <a:chOff x="0" y="0"/>
          <a:chExt cx="0" cy="0"/>
        </a:xfrm>
      </p:grpSpPr>
      <p:grpSp>
        <p:nvGrpSpPr>
          <p:cNvPr id="486" name="Google Shape;486;p27"/>
          <p:cNvGrpSpPr/>
          <p:nvPr/>
        </p:nvGrpSpPr>
        <p:grpSpPr>
          <a:xfrm>
            <a:off x="-3101755" y="-1014622"/>
            <a:ext cx="15347510" cy="7172745"/>
            <a:chOff x="-3101755" y="-1014622"/>
            <a:chExt cx="15347510" cy="7172745"/>
          </a:xfrm>
        </p:grpSpPr>
        <p:grpSp>
          <p:nvGrpSpPr>
            <p:cNvPr id="487" name="Google Shape;487;p27"/>
            <p:cNvGrpSpPr/>
            <p:nvPr/>
          </p:nvGrpSpPr>
          <p:grpSpPr>
            <a:xfrm>
              <a:off x="-3101755" y="-1014622"/>
              <a:ext cx="15347510" cy="7172745"/>
              <a:chOff x="-3101755" y="-1014622"/>
              <a:chExt cx="15347510" cy="7172745"/>
            </a:xfrm>
          </p:grpSpPr>
          <p:sp>
            <p:nvSpPr>
              <p:cNvPr id="488" name="Google Shape;488;p27"/>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9" name="Google Shape;489;p27"/>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0" name="Google Shape;490;p27"/>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1" name="Google Shape;491;p27"/>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92" name="Google Shape;492;p27"/>
            <p:cNvGrpSpPr/>
            <p:nvPr/>
          </p:nvGrpSpPr>
          <p:grpSpPr>
            <a:xfrm>
              <a:off x="1350090" y="4815000"/>
              <a:ext cx="614520" cy="199800"/>
              <a:chOff x="7268040" y="3848400"/>
              <a:chExt cx="614520" cy="199800"/>
            </a:xfrm>
          </p:grpSpPr>
          <p:sp>
            <p:nvSpPr>
              <p:cNvPr id="493" name="Google Shape;493;p27"/>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4" name="Google Shape;494;p27"/>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5" name="Google Shape;495;p27"/>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6" name="Google Shape;496;p27"/>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7" name="Google Shape;497;p27"/>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8" name="Google Shape;498;p27"/>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9" name="Google Shape;499;p27"/>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0" name="Google Shape;500;p27"/>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1" name="Google Shape;501;p27"/>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2" name="Google Shape;502;p27"/>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03" name="Google Shape;503;p27"/>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4" name="Google Shape;504;p27"/>
            <p:cNvSpPr/>
            <p:nvPr/>
          </p:nvSpPr>
          <p:spPr>
            <a:xfrm>
              <a:off x="224750" y="1782402"/>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05" name="Google Shape;50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06" name="Google Shape;506;p27"/>
          <p:cNvSpPr txBox="1"/>
          <p:nvPr>
            <p:ph idx="1" type="subTitle"/>
          </p:nvPr>
        </p:nvSpPr>
        <p:spPr>
          <a:xfrm>
            <a:off x="4985195" y="1462325"/>
            <a:ext cx="2947800" cy="269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7" name="Google Shape;507;p27"/>
          <p:cNvSpPr txBox="1"/>
          <p:nvPr>
            <p:ph idx="2" type="subTitle"/>
          </p:nvPr>
        </p:nvSpPr>
        <p:spPr>
          <a:xfrm>
            <a:off x="1211000" y="1462325"/>
            <a:ext cx="2947800" cy="269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08" name="Shape 508"/>
        <p:cNvGrpSpPr/>
        <p:nvPr/>
      </p:nvGrpSpPr>
      <p:grpSpPr>
        <a:xfrm>
          <a:off x="0" y="0"/>
          <a:ext cx="0" cy="0"/>
          <a:chOff x="0" y="0"/>
          <a:chExt cx="0" cy="0"/>
        </a:xfrm>
      </p:grpSpPr>
      <p:grpSp>
        <p:nvGrpSpPr>
          <p:cNvPr id="509" name="Google Shape;509;p28"/>
          <p:cNvGrpSpPr/>
          <p:nvPr/>
        </p:nvGrpSpPr>
        <p:grpSpPr>
          <a:xfrm>
            <a:off x="-3101755" y="-1014622"/>
            <a:ext cx="15347510" cy="7172745"/>
            <a:chOff x="-3101755" y="-1014622"/>
            <a:chExt cx="15347510" cy="7172745"/>
          </a:xfrm>
        </p:grpSpPr>
        <p:grpSp>
          <p:nvGrpSpPr>
            <p:cNvPr id="510" name="Google Shape;510;p28"/>
            <p:cNvGrpSpPr/>
            <p:nvPr/>
          </p:nvGrpSpPr>
          <p:grpSpPr>
            <a:xfrm>
              <a:off x="-3101755" y="-1014622"/>
              <a:ext cx="15347510" cy="7172745"/>
              <a:chOff x="-3101755" y="-1014622"/>
              <a:chExt cx="15347510" cy="7172745"/>
            </a:xfrm>
          </p:grpSpPr>
          <p:sp>
            <p:nvSpPr>
              <p:cNvPr id="511" name="Google Shape;511;p28"/>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2" name="Google Shape;512;p28"/>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3" name="Google Shape;513;p28"/>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4" name="Google Shape;514;p28"/>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515" name="Google Shape;515;p28"/>
            <p:cNvGrpSpPr/>
            <p:nvPr/>
          </p:nvGrpSpPr>
          <p:grpSpPr>
            <a:xfrm>
              <a:off x="4264740" y="4815000"/>
              <a:ext cx="614520" cy="199800"/>
              <a:chOff x="7268040" y="3848400"/>
              <a:chExt cx="614520" cy="199800"/>
            </a:xfrm>
          </p:grpSpPr>
          <p:sp>
            <p:nvSpPr>
              <p:cNvPr id="516" name="Google Shape;516;p28"/>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7" name="Google Shape;517;p28"/>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8" name="Google Shape;518;p28"/>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9" name="Google Shape;519;p28"/>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0" name="Google Shape;520;p28"/>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1" name="Google Shape;521;p28"/>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2" name="Google Shape;522;p28"/>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3" name="Google Shape;523;p28"/>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4" name="Google Shape;524;p28"/>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5" name="Google Shape;525;p28"/>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26" name="Google Shape;526;p28"/>
            <p:cNvSpPr/>
            <p:nvPr/>
          </p:nvSpPr>
          <p:spPr>
            <a:xfrm flipH="1" rot="5400000">
              <a:off x="8449798" y="168287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7" name="Google Shape;527;p28"/>
            <p:cNvSpPr/>
            <p:nvPr/>
          </p:nvSpPr>
          <p:spPr>
            <a:xfrm rot="-5400000">
              <a:off x="-231402"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28" name="Google Shape;528;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29" name="Google Shape;529;p28"/>
          <p:cNvSpPr txBox="1"/>
          <p:nvPr>
            <p:ph idx="1" type="subTitle"/>
          </p:nvPr>
        </p:nvSpPr>
        <p:spPr>
          <a:xfrm>
            <a:off x="937626" y="263997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0" name="Google Shape;530;p28"/>
          <p:cNvSpPr txBox="1"/>
          <p:nvPr>
            <p:ph idx="2" type="subTitle"/>
          </p:nvPr>
        </p:nvSpPr>
        <p:spPr>
          <a:xfrm>
            <a:off x="3484347" y="263997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1" name="Google Shape;531;p28"/>
          <p:cNvSpPr txBox="1"/>
          <p:nvPr>
            <p:ph idx="3" type="subTitle"/>
          </p:nvPr>
        </p:nvSpPr>
        <p:spPr>
          <a:xfrm>
            <a:off x="6031074" y="263997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2" name="Google Shape;532;p28"/>
          <p:cNvSpPr txBox="1"/>
          <p:nvPr>
            <p:ph idx="4" type="subTitle"/>
          </p:nvPr>
        </p:nvSpPr>
        <p:spPr>
          <a:xfrm>
            <a:off x="937625" y="2112276"/>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3" name="Google Shape;533;p28"/>
          <p:cNvSpPr txBox="1"/>
          <p:nvPr>
            <p:ph idx="5" type="subTitle"/>
          </p:nvPr>
        </p:nvSpPr>
        <p:spPr>
          <a:xfrm>
            <a:off x="3484350" y="2112276"/>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4" name="Google Shape;534;p28"/>
          <p:cNvSpPr txBox="1"/>
          <p:nvPr>
            <p:ph idx="6" type="subTitle"/>
          </p:nvPr>
        </p:nvSpPr>
        <p:spPr>
          <a:xfrm>
            <a:off x="6031075" y="2112276"/>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35" name="Shape 535"/>
        <p:cNvGrpSpPr/>
        <p:nvPr/>
      </p:nvGrpSpPr>
      <p:grpSpPr>
        <a:xfrm>
          <a:off x="0" y="0"/>
          <a:ext cx="0" cy="0"/>
          <a:chOff x="0" y="0"/>
          <a:chExt cx="0" cy="0"/>
        </a:xfrm>
      </p:grpSpPr>
      <p:grpSp>
        <p:nvGrpSpPr>
          <p:cNvPr id="536" name="Google Shape;536;p29"/>
          <p:cNvGrpSpPr/>
          <p:nvPr/>
        </p:nvGrpSpPr>
        <p:grpSpPr>
          <a:xfrm>
            <a:off x="-3101755" y="-1014622"/>
            <a:ext cx="15347510" cy="7172745"/>
            <a:chOff x="-3101755" y="-1014622"/>
            <a:chExt cx="15347510" cy="7172745"/>
          </a:xfrm>
        </p:grpSpPr>
        <p:sp>
          <p:nvSpPr>
            <p:cNvPr id="537" name="Google Shape;537;p29"/>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8" name="Google Shape;538;p29"/>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9" name="Google Shape;539;p29"/>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0" name="Google Shape;540;p29"/>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1" name="Google Shape;541;p29"/>
            <p:cNvSpPr/>
            <p:nvPr/>
          </p:nvSpPr>
          <p:spPr>
            <a:xfrm>
              <a:off x="224750" y="1782400"/>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542" name="Google Shape;542;p29"/>
            <p:cNvGrpSpPr/>
            <p:nvPr/>
          </p:nvGrpSpPr>
          <p:grpSpPr>
            <a:xfrm rot="5400000">
              <a:off x="8480115" y="3607525"/>
              <a:ext cx="614520" cy="199800"/>
              <a:chOff x="1350090" y="4815000"/>
              <a:chExt cx="614520" cy="199800"/>
            </a:xfrm>
          </p:grpSpPr>
          <p:sp>
            <p:nvSpPr>
              <p:cNvPr id="543" name="Google Shape;543;p29"/>
              <p:cNvSpPr/>
              <p:nvPr/>
            </p:nvSpPr>
            <p:spPr>
              <a:xfrm>
                <a:off x="1915290" y="49651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4" name="Google Shape;544;p29"/>
              <p:cNvSpPr/>
              <p:nvPr/>
            </p:nvSpPr>
            <p:spPr>
              <a:xfrm>
                <a:off x="1773810" y="49651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5" name="Google Shape;545;p29"/>
              <p:cNvSpPr/>
              <p:nvPr/>
            </p:nvSpPr>
            <p:spPr>
              <a:xfrm>
                <a:off x="1632690" y="49651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6" name="Google Shape;546;p29"/>
              <p:cNvSpPr/>
              <p:nvPr/>
            </p:nvSpPr>
            <p:spPr>
              <a:xfrm>
                <a:off x="1491570" y="49651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7" name="Google Shape;547;p29"/>
              <p:cNvSpPr/>
              <p:nvPr/>
            </p:nvSpPr>
            <p:spPr>
              <a:xfrm>
                <a:off x="1350090" y="49651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8" name="Google Shape;548;p29"/>
              <p:cNvSpPr/>
              <p:nvPr/>
            </p:nvSpPr>
            <p:spPr>
              <a:xfrm>
                <a:off x="1915290" y="48150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9" name="Google Shape;549;p29"/>
              <p:cNvSpPr/>
              <p:nvPr/>
            </p:nvSpPr>
            <p:spPr>
              <a:xfrm>
                <a:off x="1773810" y="48150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0" name="Google Shape;550;p29"/>
              <p:cNvSpPr/>
              <p:nvPr/>
            </p:nvSpPr>
            <p:spPr>
              <a:xfrm>
                <a:off x="1632690" y="48150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1" name="Google Shape;551;p29"/>
              <p:cNvSpPr/>
              <p:nvPr/>
            </p:nvSpPr>
            <p:spPr>
              <a:xfrm>
                <a:off x="1491570" y="48150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2" name="Google Shape;552;p29"/>
              <p:cNvSpPr/>
              <p:nvPr/>
            </p:nvSpPr>
            <p:spPr>
              <a:xfrm>
                <a:off x="1350090" y="48150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553" name="Google Shape;553;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54" name="Google Shape;554;p29"/>
          <p:cNvSpPr txBox="1"/>
          <p:nvPr>
            <p:ph idx="1" type="subTitle"/>
          </p:nvPr>
        </p:nvSpPr>
        <p:spPr>
          <a:xfrm>
            <a:off x="1989362" y="2049100"/>
            <a:ext cx="1978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5" name="Google Shape;555;p29"/>
          <p:cNvSpPr txBox="1"/>
          <p:nvPr>
            <p:ph idx="2" type="subTitle"/>
          </p:nvPr>
        </p:nvSpPr>
        <p:spPr>
          <a:xfrm>
            <a:off x="5176438" y="2049100"/>
            <a:ext cx="1978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6" name="Google Shape;556;p29"/>
          <p:cNvSpPr txBox="1"/>
          <p:nvPr>
            <p:ph idx="3" type="subTitle"/>
          </p:nvPr>
        </p:nvSpPr>
        <p:spPr>
          <a:xfrm>
            <a:off x="1989362" y="3482500"/>
            <a:ext cx="1978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7" name="Google Shape;557;p29"/>
          <p:cNvSpPr txBox="1"/>
          <p:nvPr>
            <p:ph idx="4" type="subTitle"/>
          </p:nvPr>
        </p:nvSpPr>
        <p:spPr>
          <a:xfrm>
            <a:off x="5176438" y="3482500"/>
            <a:ext cx="1978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8" name="Google Shape;558;p29"/>
          <p:cNvSpPr txBox="1"/>
          <p:nvPr>
            <p:ph idx="5" type="subTitle"/>
          </p:nvPr>
        </p:nvSpPr>
        <p:spPr>
          <a:xfrm>
            <a:off x="1989362" y="1566450"/>
            <a:ext cx="19782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59" name="Google Shape;559;p29"/>
          <p:cNvSpPr txBox="1"/>
          <p:nvPr>
            <p:ph idx="6" type="subTitle"/>
          </p:nvPr>
        </p:nvSpPr>
        <p:spPr>
          <a:xfrm>
            <a:off x="1989362" y="2999850"/>
            <a:ext cx="19782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0" name="Google Shape;560;p29"/>
          <p:cNvSpPr txBox="1"/>
          <p:nvPr>
            <p:ph idx="7" type="subTitle"/>
          </p:nvPr>
        </p:nvSpPr>
        <p:spPr>
          <a:xfrm>
            <a:off x="5176437" y="1566450"/>
            <a:ext cx="19782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1" name="Google Shape;561;p29"/>
          <p:cNvSpPr txBox="1"/>
          <p:nvPr>
            <p:ph idx="8" type="subTitle"/>
          </p:nvPr>
        </p:nvSpPr>
        <p:spPr>
          <a:xfrm>
            <a:off x="5176437" y="2999850"/>
            <a:ext cx="19782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62" name="Shape 562"/>
        <p:cNvGrpSpPr/>
        <p:nvPr/>
      </p:nvGrpSpPr>
      <p:grpSpPr>
        <a:xfrm>
          <a:off x="0" y="0"/>
          <a:ext cx="0" cy="0"/>
          <a:chOff x="0" y="0"/>
          <a:chExt cx="0" cy="0"/>
        </a:xfrm>
      </p:grpSpPr>
      <p:grpSp>
        <p:nvGrpSpPr>
          <p:cNvPr id="563" name="Google Shape;563;p30"/>
          <p:cNvGrpSpPr/>
          <p:nvPr/>
        </p:nvGrpSpPr>
        <p:grpSpPr>
          <a:xfrm>
            <a:off x="-3101755" y="-1014622"/>
            <a:ext cx="15347510" cy="7172745"/>
            <a:chOff x="-3101755" y="-1014622"/>
            <a:chExt cx="15347510" cy="7172745"/>
          </a:xfrm>
        </p:grpSpPr>
        <p:sp>
          <p:nvSpPr>
            <p:cNvPr id="564" name="Google Shape;564;p30"/>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5" name="Google Shape;565;p30"/>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6" name="Google Shape;566;p30"/>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7" name="Google Shape;567;p30"/>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8" name="Google Shape;568;p30"/>
            <p:cNvSpPr/>
            <p:nvPr/>
          </p:nvSpPr>
          <p:spPr>
            <a:xfrm flipH="1">
              <a:off x="115965" y="222903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9" name="Google Shape;569;p30"/>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570" name="Google Shape;570;p30"/>
            <p:cNvGrpSpPr/>
            <p:nvPr/>
          </p:nvGrpSpPr>
          <p:grpSpPr>
            <a:xfrm>
              <a:off x="4264740" y="4815000"/>
              <a:ext cx="614520" cy="199800"/>
              <a:chOff x="7268040" y="3848400"/>
              <a:chExt cx="614520" cy="199800"/>
            </a:xfrm>
          </p:grpSpPr>
          <p:sp>
            <p:nvSpPr>
              <p:cNvPr id="571" name="Google Shape;571;p30"/>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2" name="Google Shape;572;p30"/>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3" name="Google Shape;573;p30"/>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4" name="Google Shape;574;p30"/>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5" name="Google Shape;575;p30"/>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6" name="Google Shape;576;p30"/>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7" name="Google Shape;577;p30"/>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8" name="Google Shape;578;p30"/>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9" name="Google Shape;579;p30"/>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0" name="Google Shape;580;p30"/>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581" name="Google Shape;581;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82" name="Google Shape;582;p30"/>
          <p:cNvSpPr txBox="1"/>
          <p:nvPr>
            <p:ph idx="1" type="subTitle"/>
          </p:nvPr>
        </p:nvSpPr>
        <p:spPr>
          <a:xfrm>
            <a:off x="1114550" y="1953552"/>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3" name="Google Shape;583;p30"/>
          <p:cNvSpPr txBox="1"/>
          <p:nvPr>
            <p:ph idx="2" type="subTitle"/>
          </p:nvPr>
        </p:nvSpPr>
        <p:spPr>
          <a:xfrm>
            <a:off x="3584400" y="1953552"/>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4" name="Google Shape;584;p30"/>
          <p:cNvSpPr txBox="1"/>
          <p:nvPr>
            <p:ph idx="3" type="subTitle"/>
          </p:nvPr>
        </p:nvSpPr>
        <p:spPr>
          <a:xfrm>
            <a:off x="1114550" y="3539351"/>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5" name="Google Shape;585;p30"/>
          <p:cNvSpPr txBox="1"/>
          <p:nvPr>
            <p:ph idx="4" type="subTitle"/>
          </p:nvPr>
        </p:nvSpPr>
        <p:spPr>
          <a:xfrm>
            <a:off x="3584400" y="3539351"/>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6" name="Google Shape;586;p30"/>
          <p:cNvSpPr txBox="1"/>
          <p:nvPr>
            <p:ph idx="5" type="subTitle"/>
          </p:nvPr>
        </p:nvSpPr>
        <p:spPr>
          <a:xfrm>
            <a:off x="6054249" y="1953552"/>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7" name="Google Shape;587;p30"/>
          <p:cNvSpPr txBox="1"/>
          <p:nvPr>
            <p:ph idx="6" type="subTitle"/>
          </p:nvPr>
        </p:nvSpPr>
        <p:spPr>
          <a:xfrm>
            <a:off x="6054249" y="3539351"/>
            <a:ext cx="197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8" name="Google Shape;588;p30"/>
          <p:cNvSpPr txBox="1"/>
          <p:nvPr>
            <p:ph idx="7" type="subTitle"/>
          </p:nvPr>
        </p:nvSpPr>
        <p:spPr>
          <a:xfrm>
            <a:off x="1113050" y="1509590"/>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89" name="Google Shape;589;p30"/>
          <p:cNvSpPr txBox="1"/>
          <p:nvPr>
            <p:ph idx="8" type="subTitle"/>
          </p:nvPr>
        </p:nvSpPr>
        <p:spPr>
          <a:xfrm>
            <a:off x="3582898" y="1509590"/>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0" name="Google Shape;590;p30"/>
          <p:cNvSpPr txBox="1"/>
          <p:nvPr>
            <p:ph idx="9" type="subTitle"/>
          </p:nvPr>
        </p:nvSpPr>
        <p:spPr>
          <a:xfrm>
            <a:off x="6052747" y="1509590"/>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1" name="Google Shape;591;p30"/>
          <p:cNvSpPr txBox="1"/>
          <p:nvPr>
            <p:ph idx="13" type="subTitle"/>
          </p:nvPr>
        </p:nvSpPr>
        <p:spPr>
          <a:xfrm>
            <a:off x="1113050" y="3094163"/>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2" name="Google Shape;592;p30"/>
          <p:cNvSpPr txBox="1"/>
          <p:nvPr>
            <p:ph idx="14" type="subTitle"/>
          </p:nvPr>
        </p:nvSpPr>
        <p:spPr>
          <a:xfrm>
            <a:off x="3582898" y="3094163"/>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3" name="Google Shape;593;p30"/>
          <p:cNvSpPr txBox="1"/>
          <p:nvPr>
            <p:ph idx="15" type="subTitle"/>
          </p:nvPr>
        </p:nvSpPr>
        <p:spPr>
          <a:xfrm>
            <a:off x="6052747" y="3094163"/>
            <a:ext cx="19782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even columns">
  <p:cSld name="CUSTOM_7_1">
    <p:spTree>
      <p:nvGrpSpPr>
        <p:cNvPr id="594" name="Shape 594"/>
        <p:cNvGrpSpPr/>
        <p:nvPr/>
      </p:nvGrpSpPr>
      <p:grpSpPr>
        <a:xfrm>
          <a:off x="0" y="0"/>
          <a:ext cx="0" cy="0"/>
          <a:chOff x="0" y="0"/>
          <a:chExt cx="0" cy="0"/>
        </a:xfrm>
      </p:grpSpPr>
      <p:grpSp>
        <p:nvGrpSpPr>
          <p:cNvPr id="595" name="Google Shape;595;p31"/>
          <p:cNvGrpSpPr/>
          <p:nvPr/>
        </p:nvGrpSpPr>
        <p:grpSpPr>
          <a:xfrm flipH="1">
            <a:off x="-3101755" y="-1014622"/>
            <a:ext cx="15347510" cy="7172745"/>
            <a:chOff x="-3101755" y="-1014622"/>
            <a:chExt cx="15347510" cy="7172745"/>
          </a:xfrm>
        </p:grpSpPr>
        <p:sp>
          <p:nvSpPr>
            <p:cNvPr id="596" name="Google Shape;596;p31"/>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7" name="Google Shape;597;p31"/>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8" name="Google Shape;598;p31"/>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9" name="Google Shape;599;p31"/>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0" name="Google Shape;600;p31"/>
            <p:cNvSpPr/>
            <p:nvPr/>
          </p:nvSpPr>
          <p:spPr>
            <a:xfrm flipH="1">
              <a:off x="115965" y="222903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1" name="Google Shape;601;p31"/>
            <p:cNvSpPr/>
            <p:nvPr/>
          </p:nvSpPr>
          <p:spPr>
            <a:xfrm flipH="1" rot="5400000">
              <a:off x="8449798"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02" name="Google Shape;602;p31"/>
            <p:cNvGrpSpPr/>
            <p:nvPr/>
          </p:nvGrpSpPr>
          <p:grpSpPr>
            <a:xfrm>
              <a:off x="4264740" y="4815000"/>
              <a:ext cx="614520" cy="199800"/>
              <a:chOff x="7268040" y="3848400"/>
              <a:chExt cx="614520" cy="199800"/>
            </a:xfrm>
          </p:grpSpPr>
          <p:sp>
            <p:nvSpPr>
              <p:cNvPr id="603" name="Google Shape;603;p31"/>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4" name="Google Shape;604;p31"/>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5" name="Google Shape;605;p31"/>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6" name="Google Shape;606;p31"/>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7" name="Google Shape;607;p31"/>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8" name="Google Shape;608;p31"/>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9" name="Google Shape;609;p31"/>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0" name="Google Shape;610;p31"/>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1" name="Google Shape;611;p31"/>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2" name="Google Shape;612;p31"/>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613" name="Google Shape;613;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614" name="Google Shape;614;p31"/>
          <p:cNvSpPr txBox="1"/>
          <p:nvPr>
            <p:ph idx="1" type="subTitle"/>
          </p:nvPr>
        </p:nvSpPr>
        <p:spPr>
          <a:xfrm>
            <a:off x="721428" y="4015631"/>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5" name="Google Shape;615;p31"/>
          <p:cNvSpPr txBox="1"/>
          <p:nvPr>
            <p:ph idx="2" type="subTitle"/>
          </p:nvPr>
        </p:nvSpPr>
        <p:spPr>
          <a:xfrm>
            <a:off x="2663887" y="4015625"/>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6" name="Google Shape;616;p31"/>
          <p:cNvSpPr txBox="1"/>
          <p:nvPr>
            <p:ph idx="3" type="subTitle"/>
          </p:nvPr>
        </p:nvSpPr>
        <p:spPr>
          <a:xfrm>
            <a:off x="4606346" y="4015625"/>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7" name="Google Shape;617;p31"/>
          <p:cNvSpPr txBox="1"/>
          <p:nvPr>
            <p:ph idx="4" type="subTitle"/>
          </p:nvPr>
        </p:nvSpPr>
        <p:spPr>
          <a:xfrm>
            <a:off x="720000" y="3646662"/>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8" name="Google Shape;618;p31"/>
          <p:cNvSpPr txBox="1"/>
          <p:nvPr>
            <p:ph idx="5" type="subTitle"/>
          </p:nvPr>
        </p:nvSpPr>
        <p:spPr>
          <a:xfrm>
            <a:off x="2662458" y="3646650"/>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9" name="Google Shape;619;p31"/>
          <p:cNvSpPr txBox="1"/>
          <p:nvPr>
            <p:ph idx="6" type="subTitle"/>
          </p:nvPr>
        </p:nvSpPr>
        <p:spPr>
          <a:xfrm>
            <a:off x="4604917" y="3646650"/>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0" name="Google Shape;620;p31"/>
          <p:cNvSpPr txBox="1"/>
          <p:nvPr>
            <p:ph idx="7" type="subTitle"/>
          </p:nvPr>
        </p:nvSpPr>
        <p:spPr>
          <a:xfrm>
            <a:off x="6548805" y="4015625"/>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1" name="Google Shape;621;p31"/>
          <p:cNvSpPr txBox="1"/>
          <p:nvPr>
            <p:ph idx="8" type="subTitle"/>
          </p:nvPr>
        </p:nvSpPr>
        <p:spPr>
          <a:xfrm>
            <a:off x="6547375" y="3646650"/>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2" name="Google Shape;622;p31"/>
          <p:cNvSpPr txBox="1"/>
          <p:nvPr>
            <p:ph idx="9" type="subTitle"/>
          </p:nvPr>
        </p:nvSpPr>
        <p:spPr>
          <a:xfrm>
            <a:off x="1687846" y="2146288"/>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3" name="Google Shape;623;p31"/>
          <p:cNvSpPr txBox="1"/>
          <p:nvPr>
            <p:ph idx="13" type="subTitle"/>
          </p:nvPr>
        </p:nvSpPr>
        <p:spPr>
          <a:xfrm>
            <a:off x="3630305" y="2146288"/>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4" name="Google Shape;624;p31"/>
          <p:cNvSpPr txBox="1"/>
          <p:nvPr>
            <p:ph idx="14" type="subTitle"/>
          </p:nvPr>
        </p:nvSpPr>
        <p:spPr>
          <a:xfrm>
            <a:off x="1687842" y="1777313"/>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5" name="Google Shape;625;p31"/>
          <p:cNvSpPr txBox="1"/>
          <p:nvPr>
            <p:ph idx="15" type="subTitle"/>
          </p:nvPr>
        </p:nvSpPr>
        <p:spPr>
          <a:xfrm>
            <a:off x="3630300" y="1777313"/>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6" name="Google Shape;626;p31"/>
          <p:cNvSpPr txBox="1"/>
          <p:nvPr>
            <p:ph idx="16" type="subTitle"/>
          </p:nvPr>
        </p:nvSpPr>
        <p:spPr>
          <a:xfrm>
            <a:off x="5574189" y="2146288"/>
            <a:ext cx="188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7" name="Google Shape;627;p31"/>
          <p:cNvSpPr txBox="1"/>
          <p:nvPr>
            <p:ph idx="17" type="subTitle"/>
          </p:nvPr>
        </p:nvSpPr>
        <p:spPr>
          <a:xfrm>
            <a:off x="5572758" y="1777313"/>
            <a:ext cx="1883400" cy="445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ine columns">
  <p:cSld name="CUSTOM_7_1_1">
    <p:spTree>
      <p:nvGrpSpPr>
        <p:cNvPr id="628" name="Shape 628"/>
        <p:cNvGrpSpPr/>
        <p:nvPr/>
      </p:nvGrpSpPr>
      <p:grpSpPr>
        <a:xfrm>
          <a:off x="0" y="0"/>
          <a:ext cx="0" cy="0"/>
          <a:chOff x="0" y="0"/>
          <a:chExt cx="0" cy="0"/>
        </a:xfrm>
      </p:grpSpPr>
      <p:sp>
        <p:nvSpPr>
          <p:cNvPr id="629" name="Google Shape;629;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630" name="Google Shape;630;p32"/>
          <p:cNvSpPr txBox="1"/>
          <p:nvPr>
            <p:ph idx="1" type="subTitle"/>
          </p:nvPr>
        </p:nvSpPr>
        <p:spPr>
          <a:xfrm>
            <a:off x="719999" y="1166900"/>
            <a:ext cx="2118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1" name="Google Shape;631;p32"/>
          <p:cNvSpPr txBox="1"/>
          <p:nvPr>
            <p:ph idx="2" type="subTitle"/>
          </p:nvPr>
        </p:nvSpPr>
        <p:spPr>
          <a:xfrm>
            <a:off x="719999" y="2388800"/>
            <a:ext cx="2118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2" name="Google Shape;632;p32"/>
          <p:cNvSpPr txBox="1"/>
          <p:nvPr>
            <p:ph idx="3" type="subTitle"/>
          </p:nvPr>
        </p:nvSpPr>
        <p:spPr>
          <a:xfrm>
            <a:off x="719999" y="3610700"/>
            <a:ext cx="2118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3" name="Google Shape;633;p32"/>
          <p:cNvSpPr txBox="1"/>
          <p:nvPr>
            <p:ph idx="4" type="subTitle"/>
          </p:nvPr>
        </p:nvSpPr>
        <p:spPr>
          <a:xfrm>
            <a:off x="719999" y="1699700"/>
            <a:ext cx="2121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34" name="Google Shape;634;p32"/>
          <p:cNvSpPr txBox="1"/>
          <p:nvPr>
            <p:ph idx="5" type="subTitle"/>
          </p:nvPr>
        </p:nvSpPr>
        <p:spPr>
          <a:xfrm>
            <a:off x="719999" y="2921600"/>
            <a:ext cx="2121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35" name="Google Shape;635;p32"/>
          <p:cNvSpPr txBox="1"/>
          <p:nvPr>
            <p:ph idx="6" type="subTitle"/>
          </p:nvPr>
        </p:nvSpPr>
        <p:spPr>
          <a:xfrm>
            <a:off x="719999" y="4143500"/>
            <a:ext cx="2121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36" name="Google Shape;636;p32"/>
          <p:cNvSpPr txBox="1"/>
          <p:nvPr>
            <p:ph idx="7" type="subTitle"/>
          </p:nvPr>
        </p:nvSpPr>
        <p:spPr>
          <a:xfrm>
            <a:off x="3511200" y="11669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7" name="Google Shape;637;p32"/>
          <p:cNvSpPr txBox="1"/>
          <p:nvPr>
            <p:ph idx="8" type="subTitle"/>
          </p:nvPr>
        </p:nvSpPr>
        <p:spPr>
          <a:xfrm>
            <a:off x="3511200" y="23888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8" name="Google Shape;638;p32"/>
          <p:cNvSpPr txBox="1"/>
          <p:nvPr>
            <p:ph idx="9" type="subTitle"/>
          </p:nvPr>
        </p:nvSpPr>
        <p:spPr>
          <a:xfrm>
            <a:off x="3511200" y="36107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9" name="Google Shape;639;p32"/>
          <p:cNvSpPr txBox="1"/>
          <p:nvPr>
            <p:ph idx="13" type="subTitle"/>
          </p:nvPr>
        </p:nvSpPr>
        <p:spPr>
          <a:xfrm>
            <a:off x="3514200" y="16997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40" name="Google Shape;640;p32"/>
          <p:cNvSpPr txBox="1"/>
          <p:nvPr>
            <p:ph idx="14" type="subTitle"/>
          </p:nvPr>
        </p:nvSpPr>
        <p:spPr>
          <a:xfrm>
            <a:off x="3514200" y="29216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41" name="Google Shape;641;p32"/>
          <p:cNvSpPr txBox="1"/>
          <p:nvPr>
            <p:ph idx="15" type="subTitle"/>
          </p:nvPr>
        </p:nvSpPr>
        <p:spPr>
          <a:xfrm>
            <a:off x="3514200" y="41435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42" name="Google Shape;642;p32"/>
          <p:cNvSpPr txBox="1"/>
          <p:nvPr>
            <p:ph idx="16" type="subTitle"/>
          </p:nvPr>
        </p:nvSpPr>
        <p:spPr>
          <a:xfrm>
            <a:off x="6302399" y="11669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32"/>
          <p:cNvSpPr txBox="1"/>
          <p:nvPr>
            <p:ph idx="17" type="subTitle"/>
          </p:nvPr>
        </p:nvSpPr>
        <p:spPr>
          <a:xfrm>
            <a:off x="6302399" y="23888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4" name="Google Shape;644;p32"/>
          <p:cNvSpPr txBox="1"/>
          <p:nvPr>
            <p:ph idx="18" type="subTitle"/>
          </p:nvPr>
        </p:nvSpPr>
        <p:spPr>
          <a:xfrm>
            <a:off x="6302399" y="3610700"/>
            <a:ext cx="2121600" cy="53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5" name="Google Shape;645;p32"/>
          <p:cNvSpPr txBox="1"/>
          <p:nvPr>
            <p:ph idx="19" type="subTitle"/>
          </p:nvPr>
        </p:nvSpPr>
        <p:spPr>
          <a:xfrm>
            <a:off x="6305399" y="16997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46" name="Google Shape;646;p32"/>
          <p:cNvSpPr txBox="1"/>
          <p:nvPr>
            <p:ph idx="20" type="subTitle"/>
          </p:nvPr>
        </p:nvSpPr>
        <p:spPr>
          <a:xfrm>
            <a:off x="6305399" y="29216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sp>
        <p:nvSpPr>
          <p:cNvPr id="647" name="Google Shape;647;p32"/>
          <p:cNvSpPr txBox="1"/>
          <p:nvPr>
            <p:ph idx="21" type="subTitle"/>
          </p:nvPr>
        </p:nvSpPr>
        <p:spPr>
          <a:xfrm>
            <a:off x="6305399" y="4143500"/>
            <a:ext cx="2118600" cy="46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Rubik"/>
              <a:buNone/>
              <a:defRPr b="1" sz="1800">
                <a:solidFill>
                  <a:schemeClr val="dk1"/>
                </a:solidFill>
                <a:latin typeface="Rubik"/>
                <a:ea typeface="Rubik"/>
                <a:cs typeface="Rubik"/>
                <a:sym typeface="Rubik"/>
              </a:defRPr>
            </a:lvl1pPr>
            <a:lvl2pPr lvl="1" rtl="0" algn="ctr">
              <a:lnSpc>
                <a:spcPct val="100000"/>
              </a:lnSpc>
              <a:spcBef>
                <a:spcPts val="0"/>
              </a:spcBef>
              <a:spcAft>
                <a:spcPts val="0"/>
              </a:spcAft>
              <a:buSzPts val="1800"/>
              <a:buFont typeface="Rubik"/>
              <a:buNone/>
              <a:defRPr b="1" sz="1800">
                <a:latin typeface="Rubik"/>
                <a:ea typeface="Rubik"/>
                <a:cs typeface="Rubik"/>
                <a:sym typeface="Rubik"/>
              </a:defRPr>
            </a:lvl2pPr>
            <a:lvl3pPr lvl="2" rtl="0" algn="ctr">
              <a:lnSpc>
                <a:spcPct val="100000"/>
              </a:lnSpc>
              <a:spcBef>
                <a:spcPts val="0"/>
              </a:spcBef>
              <a:spcAft>
                <a:spcPts val="0"/>
              </a:spcAft>
              <a:buSzPts val="1800"/>
              <a:buFont typeface="Rubik"/>
              <a:buNone/>
              <a:defRPr b="1" sz="1800">
                <a:latin typeface="Rubik"/>
                <a:ea typeface="Rubik"/>
                <a:cs typeface="Rubik"/>
                <a:sym typeface="Rubik"/>
              </a:defRPr>
            </a:lvl3pPr>
            <a:lvl4pPr lvl="3" rtl="0" algn="ctr">
              <a:lnSpc>
                <a:spcPct val="100000"/>
              </a:lnSpc>
              <a:spcBef>
                <a:spcPts val="0"/>
              </a:spcBef>
              <a:spcAft>
                <a:spcPts val="0"/>
              </a:spcAft>
              <a:buSzPts val="1800"/>
              <a:buFont typeface="Rubik"/>
              <a:buNone/>
              <a:defRPr b="1" sz="1800">
                <a:latin typeface="Rubik"/>
                <a:ea typeface="Rubik"/>
                <a:cs typeface="Rubik"/>
                <a:sym typeface="Rubik"/>
              </a:defRPr>
            </a:lvl4pPr>
            <a:lvl5pPr lvl="4" rtl="0" algn="ctr">
              <a:lnSpc>
                <a:spcPct val="100000"/>
              </a:lnSpc>
              <a:spcBef>
                <a:spcPts val="0"/>
              </a:spcBef>
              <a:spcAft>
                <a:spcPts val="0"/>
              </a:spcAft>
              <a:buSzPts val="1800"/>
              <a:buFont typeface="Rubik"/>
              <a:buNone/>
              <a:defRPr b="1" sz="1800">
                <a:latin typeface="Rubik"/>
                <a:ea typeface="Rubik"/>
                <a:cs typeface="Rubik"/>
                <a:sym typeface="Rubik"/>
              </a:defRPr>
            </a:lvl5pPr>
            <a:lvl6pPr lvl="5" rtl="0" algn="ctr">
              <a:lnSpc>
                <a:spcPct val="100000"/>
              </a:lnSpc>
              <a:spcBef>
                <a:spcPts val="0"/>
              </a:spcBef>
              <a:spcAft>
                <a:spcPts val="0"/>
              </a:spcAft>
              <a:buSzPts val="1800"/>
              <a:buFont typeface="Rubik"/>
              <a:buNone/>
              <a:defRPr b="1" sz="1800">
                <a:latin typeface="Rubik"/>
                <a:ea typeface="Rubik"/>
                <a:cs typeface="Rubik"/>
                <a:sym typeface="Rubik"/>
              </a:defRPr>
            </a:lvl6pPr>
            <a:lvl7pPr lvl="6" rtl="0" algn="ctr">
              <a:lnSpc>
                <a:spcPct val="100000"/>
              </a:lnSpc>
              <a:spcBef>
                <a:spcPts val="0"/>
              </a:spcBef>
              <a:spcAft>
                <a:spcPts val="0"/>
              </a:spcAft>
              <a:buSzPts val="1800"/>
              <a:buFont typeface="Rubik"/>
              <a:buNone/>
              <a:defRPr b="1" sz="1800">
                <a:latin typeface="Rubik"/>
                <a:ea typeface="Rubik"/>
                <a:cs typeface="Rubik"/>
                <a:sym typeface="Rubik"/>
              </a:defRPr>
            </a:lvl7pPr>
            <a:lvl8pPr lvl="7" rtl="0" algn="ctr">
              <a:lnSpc>
                <a:spcPct val="100000"/>
              </a:lnSpc>
              <a:spcBef>
                <a:spcPts val="0"/>
              </a:spcBef>
              <a:spcAft>
                <a:spcPts val="0"/>
              </a:spcAft>
              <a:buSzPts val="1800"/>
              <a:buFont typeface="Rubik"/>
              <a:buNone/>
              <a:defRPr b="1" sz="1800">
                <a:latin typeface="Rubik"/>
                <a:ea typeface="Rubik"/>
                <a:cs typeface="Rubik"/>
                <a:sym typeface="Rubik"/>
              </a:defRPr>
            </a:lvl8pPr>
            <a:lvl9pPr lvl="8" rtl="0" algn="ctr">
              <a:lnSpc>
                <a:spcPct val="100000"/>
              </a:lnSpc>
              <a:spcBef>
                <a:spcPts val="0"/>
              </a:spcBef>
              <a:spcAft>
                <a:spcPts val="0"/>
              </a:spcAft>
              <a:buSzPts val="1800"/>
              <a:buFont typeface="Rubik"/>
              <a:buNone/>
              <a:defRPr b="1" sz="1800">
                <a:latin typeface="Rubik"/>
                <a:ea typeface="Rubik"/>
                <a:cs typeface="Rubik"/>
                <a:sym typeface="Rubik"/>
              </a:defRPr>
            </a:lvl9pPr>
          </a:lstStyle>
          <a:p/>
        </p:txBody>
      </p:sp>
      <p:grpSp>
        <p:nvGrpSpPr>
          <p:cNvPr id="648" name="Google Shape;648;p32"/>
          <p:cNvGrpSpPr/>
          <p:nvPr/>
        </p:nvGrpSpPr>
        <p:grpSpPr>
          <a:xfrm flipH="1">
            <a:off x="-3101755" y="-1014622"/>
            <a:ext cx="15347510" cy="7172745"/>
            <a:chOff x="-3101755" y="-1014622"/>
            <a:chExt cx="15347510" cy="7172745"/>
          </a:xfrm>
        </p:grpSpPr>
        <p:grpSp>
          <p:nvGrpSpPr>
            <p:cNvPr id="649" name="Google Shape;649;p32"/>
            <p:cNvGrpSpPr/>
            <p:nvPr/>
          </p:nvGrpSpPr>
          <p:grpSpPr>
            <a:xfrm>
              <a:off x="-3101755" y="-1014622"/>
              <a:ext cx="15347510" cy="7172745"/>
              <a:chOff x="-3101755" y="-1014622"/>
              <a:chExt cx="15347510" cy="7172745"/>
            </a:xfrm>
          </p:grpSpPr>
          <p:sp>
            <p:nvSpPr>
              <p:cNvPr id="650" name="Google Shape;650;p32"/>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1" name="Google Shape;651;p32"/>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2" name="Google Shape;652;p32"/>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3" name="Google Shape;653;p32"/>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54" name="Google Shape;654;p32"/>
            <p:cNvGrpSpPr/>
            <p:nvPr/>
          </p:nvGrpSpPr>
          <p:grpSpPr>
            <a:xfrm>
              <a:off x="4264740" y="4815000"/>
              <a:ext cx="614520" cy="199800"/>
              <a:chOff x="7268040" y="3848400"/>
              <a:chExt cx="614520" cy="199800"/>
            </a:xfrm>
          </p:grpSpPr>
          <p:sp>
            <p:nvSpPr>
              <p:cNvPr id="655" name="Google Shape;655;p32"/>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6" name="Google Shape;656;p32"/>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7" name="Google Shape;657;p32"/>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8" name="Google Shape;658;p32"/>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9" name="Google Shape;659;p32"/>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0" name="Google Shape;660;p32"/>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1" name="Google Shape;661;p32"/>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2" name="Google Shape;662;p32"/>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3" name="Google Shape;663;p32"/>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4" name="Google Shape;664;p32"/>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65" name="Google Shape;665;p32"/>
            <p:cNvSpPr/>
            <p:nvPr/>
          </p:nvSpPr>
          <p:spPr>
            <a:xfrm flipH="1" rot="5400000">
              <a:off x="8449798" y="168287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6" name="Google Shape;666;p32"/>
            <p:cNvSpPr/>
            <p:nvPr/>
          </p:nvSpPr>
          <p:spPr>
            <a:xfrm rot="-5400000">
              <a:off x="-231402" y="3476024"/>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bg>
      <p:bgPr>
        <a:solidFill>
          <a:schemeClr val="accent1"/>
        </a:solidFill>
      </p:bgPr>
    </p:bg>
    <p:spTree>
      <p:nvGrpSpPr>
        <p:cNvPr id="667" name="Shape 667"/>
        <p:cNvGrpSpPr/>
        <p:nvPr/>
      </p:nvGrpSpPr>
      <p:grpSpPr>
        <a:xfrm>
          <a:off x="0" y="0"/>
          <a:ext cx="0" cy="0"/>
          <a:chOff x="0" y="0"/>
          <a:chExt cx="0" cy="0"/>
        </a:xfrm>
      </p:grpSpPr>
      <p:grpSp>
        <p:nvGrpSpPr>
          <p:cNvPr id="668" name="Google Shape;668;p33"/>
          <p:cNvGrpSpPr/>
          <p:nvPr/>
        </p:nvGrpSpPr>
        <p:grpSpPr>
          <a:xfrm>
            <a:off x="-3101755" y="-1014622"/>
            <a:ext cx="15347510" cy="7172745"/>
            <a:chOff x="-3101755" y="-1014622"/>
            <a:chExt cx="15347510" cy="7172745"/>
          </a:xfrm>
        </p:grpSpPr>
        <p:grpSp>
          <p:nvGrpSpPr>
            <p:cNvPr id="669" name="Google Shape;669;p33"/>
            <p:cNvGrpSpPr/>
            <p:nvPr/>
          </p:nvGrpSpPr>
          <p:grpSpPr>
            <a:xfrm>
              <a:off x="-3101755" y="-1014622"/>
              <a:ext cx="15347510" cy="7172745"/>
              <a:chOff x="-3101755" y="-1014622"/>
              <a:chExt cx="15347510" cy="7172745"/>
            </a:xfrm>
          </p:grpSpPr>
          <p:sp>
            <p:nvSpPr>
              <p:cNvPr id="670" name="Google Shape;670;p33"/>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1" name="Google Shape;671;p33"/>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2" name="Google Shape;672;p33"/>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3" name="Google Shape;673;p33"/>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74" name="Google Shape;674;p33"/>
            <p:cNvGrpSpPr/>
            <p:nvPr/>
          </p:nvGrpSpPr>
          <p:grpSpPr>
            <a:xfrm rot="5400000">
              <a:off x="49365" y="2471850"/>
              <a:ext cx="614520" cy="199800"/>
              <a:chOff x="7268040" y="3848400"/>
              <a:chExt cx="614520" cy="199800"/>
            </a:xfrm>
          </p:grpSpPr>
          <p:sp>
            <p:nvSpPr>
              <p:cNvPr id="675" name="Google Shape;675;p33"/>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6" name="Google Shape;676;p33"/>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7" name="Google Shape;677;p33"/>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8" name="Google Shape;678;p33"/>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9" name="Google Shape;679;p33"/>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0" name="Google Shape;680;p33"/>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1" name="Google Shape;681;p33"/>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2" name="Google Shape;682;p33"/>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3" name="Google Shape;683;p33"/>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4" name="Google Shape;684;p33"/>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85" name="Google Shape;685;p33"/>
            <p:cNvGrpSpPr/>
            <p:nvPr/>
          </p:nvGrpSpPr>
          <p:grpSpPr>
            <a:xfrm rot="5400000">
              <a:off x="8480115" y="2471850"/>
              <a:ext cx="614520" cy="199800"/>
              <a:chOff x="7268040" y="3848400"/>
              <a:chExt cx="614520" cy="199800"/>
            </a:xfrm>
          </p:grpSpPr>
          <p:sp>
            <p:nvSpPr>
              <p:cNvPr id="686" name="Google Shape;686;p33"/>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7" name="Google Shape;687;p33"/>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8" name="Google Shape;688;p33"/>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9" name="Google Shape;689;p33"/>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0" name="Google Shape;690;p33"/>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1" name="Google Shape;691;p33"/>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2" name="Google Shape;692;p33"/>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3" name="Google Shape;693;p33"/>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4" name="Google Shape;694;p33"/>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5" name="Google Shape;695;p33"/>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dk2"/>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96" name="Google Shape;696;p33"/>
            <p:cNvSpPr/>
            <p:nvPr/>
          </p:nvSpPr>
          <p:spPr>
            <a:xfrm>
              <a:off x="1248673"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t> </a:t>
              </a:r>
              <a:endParaRPr b="0" sz="1800" strike="noStrike">
                <a:solidFill>
                  <a:srgbClr val="000000"/>
                </a:solidFill>
                <a:latin typeface="Arial"/>
                <a:ea typeface="Arial"/>
                <a:cs typeface="Arial"/>
                <a:sym typeface="Arial"/>
              </a:endParaRPr>
            </a:p>
          </p:txBody>
        </p:sp>
      </p:grpSp>
      <p:sp>
        <p:nvSpPr>
          <p:cNvPr id="697" name="Google Shape;697;p33"/>
          <p:cNvSpPr txBox="1"/>
          <p:nvPr>
            <p:ph hasCustomPrompt="1" type="title"/>
          </p:nvPr>
        </p:nvSpPr>
        <p:spPr>
          <a:xfrm>
            <a:off x="2620825" y="539500"/>
            <a:ext cx="39024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698" name="Google Shape;698;p33"/>
          <p:cNvSpPr txBox="1"/>
          <p:nvPr>
            <p:ph idx="1" type="subTitle"/>
          </p:nvPr>
        </p:nvSpPr>
        <p:spPr>
          <a:xfrm>
            <a:off x="2620825" y="1297500"/>
            <a:ext cx="39024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699" name="Google Shape;699;p33"/>
          <p:cNvSpPr txBox="1"/>
          <p:nvPr>
            <p:ph hasCustomPrompt="1" idx="2" type="title"/>
          </p:nvPr>
        </p:nvSpPr>
        <p:spPr>
          <a:xfrm>
            <a:off x="2620825" y="2005162"/>
            <a:ext cx="39024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700" name="Google Shape;700;p33"/>
          <p:cNvSpPr txBox="1"/>
          <p:nvPr>
            <p:ph idx="3" type="subTitle"/>
          </p:nvPr>
        </p:nvSpPr>
        <p:spPr>
          <a:xfrm>
            <a:off x="2620825" y="2765733"/>
            <a:ext cx="39024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701" name="Google Shape;701;p33"/>
          <p:cNvSpPr txBox="1"/>
          <p:nvPr>
            <p:ph hasCustomPrompt="1" idx="4" type="title"/>
          </p:nvPr>
        </p:nvSpPr>
        <p:spPr>
          <a:xfrm>
            <a:off x="2620825" y="3468258"/>
            <a:ext cx="3902400" cy="7689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702" name="Google Shape;702;p33"/>
          <p:cNvSpPr txBox="1"/>
          <p:nvPr>
            <p:ph idx="5" type="subTitle"/>
          </p:nvPr>
        </p:nvSpPr>
        <p:spPr>
          <a:xfrm>
            <a:off x="2620825" y="4231401"/>
            <a:ext cx="39024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2400"/>
              <a:buNone/>
              <a:defRPr sz="1600">
                <a:solidFill>
                  <a:schemeClr val="lt1"/>
                </a:solidFill>
              </a:defRPr>
            </a:lvl1pPr>
            <a:lvl2pPr lvl="1" rtl="0" algn="ctr">
              <a:lnSpc>
                <a:spcPct val="100000"/>
              </a:lnSpc>
              <a:spcBef>
                <a:spcPts val="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bg>
      <p:bgPr>
        <a:solidFill>
          <a:schemeClr val="accent1"/>
        </a:solidFill>
      </p:bgPr>
    </p:bg>
    <p:spTree>
      <p:nvGrpSpPr>
        <p:cNvPr id="703" name="Shape 703"/>
        <p:cNvGrpSpPr/>
        <p:nvPr/>
      </p:nvGrpSpPr>
      <p:grpSpPr>
        <a:xfrm>
          <a:off x="0" y="0"/>
          <a:ext cx="0" cy="0"/>
          <a:chOff x="0" y="0"/>
          <a:chExt cx="0" cy="0"/>
        </a:xfrm>
      </p:grpSpPr>
      <p:grpSp>
        <p:nvGrpSpPr>
          <p:cNvPr id="704" name="Google Shape;704;p34"/>
          <p:cNvGrpSpPr/>
          <p:nvPr/>
        </p:nvGrpSpPr>
        <p:grpSpPr>
          <a:xfrm>
            <a:off x="-3101755" y="-1014622"/>
            <a:ext cx="15347510" cy="7172745"/>
            <a:chOff x="-3101755" y="-1014622"/>
            <a:chExt cx="15347510" cy="7172745"/>
          </a:xfrm>
        </p:grpSpPr>
        <p:grpSp>
          <p:nvGrpSpPr>
            <p:cNvPr id="705" name="Google Shape;705;p34"/>
            <p:cNvGrpSpPr/>
            <p:nvPr/>
          </p:nvGrpSpPr>
          <p:grpSpPr>
            <a:xfrm>
              <a:off x="-3101755" y="-1014622"/>
              <a:ext cx="15347510" cy="7172745"/>
              <a:chOff x="-3101755" y="-1014622"/>
              <a:chExt cx="15347510" cy="7172745"/>
            </a:xfrm>
          </p:grpSpPr>
          <p:sp>
            <p:nvSpPr>
              <p:cNvPr id="706" name="Google Shape;706;p34"/>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7" name="Google Shape;707;p34"/>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8" name="Google Shape;708;p34"/>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9" name="Google Shape;709;p34"/>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10" name="Google Shape;710;p34"/>
            <p:cNvGrpSpPr/>
            <p:nvPr/>
          </p:nvGrpSpPr>
          <p:grpSpPr>
            <a:xfrm>
              <a:off x="7179390" y="4815000"/>
              <a:ext cx="614520" cy="199800"/>
              <a:chOff x="7268040" y="3848400"/>
              <a:chExt cx="614520" cy="199800"/>
            </a:xfrm>
          </p:grpSpPr>
          <p:sp>
            <p:nvSpPr>
              <p:cNvPr id="711" name="Google Shape;711;p34"/>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2" name="Google Shape;712;p34"/>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3" name="Google Shape;713;p34"/>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4" name="Google Shape;714;p34"/>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5" name="Google Shape;715;p34"/>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6" name="Google Shape;716;p34"/>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7" name="Google Shape;717;p34"/>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8" name="Google Shape;718;p34"/>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9" name="Google Shape;719;p34"/>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0" name="Google Shape;720;p34"/>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721" name="Google Shape;721;p34"/>
            <p:cNvSpPr/>
            <p:nvPr/>
          </p:nvSpPr>
          <p:spPr>
            <a:xfrm flipH="1">
              <a:off x="22474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2" name="Google Shape;722;p34"/>
            <p:cNvSpPr/>
            <p:nvPr/>
          </p:nvSpPr>
          <p:spPr>
            <a:xfrm flipH="1">
              <a:off x="8655499" y="243987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3" name="Google Shape;723;p34"/>
            <p:cNvSpPr/>
            <p:nvPr/>
          </p:nvSpPr>
          <p:spPr>
            <a:xfrm flipH="1">
              <a:off x="1194554" y="2"/>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724" name="Google Shape;724;p34"/>
          <p:cNvSpPr txBox="1"/>
          <p:nvPr>
            <p:ph type="title"/>
          </p:nvPr>
        </p:nvSpPr>
        <p:spPr>
          <a:xfrm>
            <a:off x="2441452" y="539500"/>
            <a:ext cx="4260900" cy="950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800"/>
              <a:buNone/>
              <a:defRPr sz="6500">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p:txBody>
      </p:sp>
      <p:sp>
        <p:nvSpPr>
          <p:cNvPr id="725" name="Google Shape;725;p34"/>
          <p:cNvSpPr txBox="1"/>
          <p:nvPr>
            <p:ph idx="1" type="subTitle"/>
          </p:nvPr>
        </p:nvSpPr>
        <p:spPr>
          <a:xfrm>
            <a:off x="2441400" y="1524426"/>
            <a:ext cx="4260900" cy="103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726" name="Google Shape;726;p34"/>
          <p:cNvSpPr txBox="1"/>
          <p:nvPr/>
        </p:nvSpPr>
        <p:spPr>
          <a:xfrm>
            <a:off x="2441452" y="3621474"/>
            <a:ext cx="4260900" cy="38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lt1"/>
                </a:solidFill>
                <a:latin typeface="Rajdhani"/>
                <a:ea typeface="Rajdhani"/>
                <a:cs typeface="Rajdhani"/>
                <a:sym typeface="Rajdhani"/>
              </a:rPr>
              <a:t>CREDITS</a:t>
            </a:r>
            <a:r>
              <a:rPr lang="en" sz="1000">
                <a:solidFill>
                  <a:schemeClr val="lt1"/>
                </a:solidFill>
                <a:latin typeface="Rajdhani Medium"/>
                <a:ea typeface="Rajdhani Medium"/>
                <a:cs typeface="Rajdhani Medium"/>
                <a:sym typeface="Rajdhani Medium"/>
              </a:rPr>
              <a:t>: This presentation template was created by </a:t>
            </a:r>
            <a:r>
              <a:rPr b="1" lang="en" sz="1000" u="sng">
                <a:solidFill>
                  <a:schemeClr val="lt1"/>
                </a:solidFill>
                <a:latin typeface="Rajdhani"/>
                <a:ea typeface="Rajdhani"/>
                <a:cs typeface="Rajdhani"/>
                <a:sym typeface="Rajdhani"/>
                <a:hlinkClick r:id="rId2">
                  <a:extLst>
                    <a:ext uri="{A12FA001-AC4F-418D-AE19-62706E023703}">
                      <ahyp:hlinkClr val="tx"/>
                    </a:ext>
                  </a:extLst>
                </a:hlinkClick>
              </a:rPr>
              <a:t>Slidesgo</a:t>
            </a:r>
            <a:r>
              <a:rPr lang="en" sz="1000">
                <a:solidFill>
                  <a:schemeClr val="lt1"/>
                </a:solidFill>
                <a:latin typeface="Rajdhani"/>
                <a:ea typeface="Rajdhani"/>
                <a:cs typeface="Rajdhani"/>
                <a:sym typeface="Rajdhani"/>
              </a:rPr>
              <a:t>,</a:t>
            </a:r>
            <a:r>
              <a:rPr lang="en" sz="1000">
                <a:solidFill>
                  <a:schemeClr val="lt1"/>
                </a:solidFill>
                <a:latin typeface="Rajdhani Medium"/>
                <a:ea typeface="Rajdhani Medium"/>
                <a:cs typeface="Rajdhani Medium"/>
                <a:sym typeface="Rajdhani Medium"/>
              </a:rPr>
              <a:t> and includes icons by </a:t>
            </a:r>
            <a:r>
              <a:rPr b="1" lang="en" sz="1000" u="sng">
                <a:solidFill>
                  <a:schemeClr val="lt1"/>
                </a:solidFill>
                <a:latin typeface="Rajdhani"/>
                <a:ea typeface="Rajdhani"/>
                <a:cs typeface="Rajdhani"/>
                <a:sym typeface="Rajdhani"/>
                <a:hlinkClick r:id="rId3">
                  <a:extLst>
                    <a:ext uri="{A12FA001-AC4F-418D-AE19-62706E023703}">
                      <ahyp:hlinkClr val="tx"/>
                    </a:ext>
                  </a:extLst>
                </a:hlinkClick>
              </a:rPr>
              <a:t>Flaticon</a:t>
            </a:r>
            <a:r>
              <a:rPr lang="en" sz="1000">
                <a:solidFill>
                  <a:schemeClr val="lt1"/>
                </a:solidFill>
                <a:latin typeface="Rajdhani"/>
                <a:ea typeface="Rajdhani"/>
                <a:cs typeface="Rajdhani"/>
                <a:sym typeface="Rajdhani"/>
              </a:rPr>
              <a:t>, </a:t>
            </a:r>
            <a:r>
              <a:rPr lang="en" sz="1000">
                <a:solidFill>
                  <a:schemeClr val="lt1"/>
                </a:solidFill>
                <a:latin typeface="Rajdhani Medium"/>
                <a:ea typeface="Rajdhani Medium"/>
                <a:cs typeface="Rajdhani Medium"/>
                <a:sym typeface="Rajdhani Medium"/>
              </a:rPr>
              <a:t>and infographics &amp; images by</a:t>
            </a:r>
            <a:r>
              <a:rPr lang="en" sz="1000">
                <a:solidFill>
                  <a:schemeClr val="lt1"/>
                </a:solidFill>
                <a:latin typeface="Rajdhani"/>
                <a:ea typeface="Rajdhani"/>
                <a:cs typeface="Rajdhani"/>
                <a:sym typeface="Rajdhani"/>
              </a:rPr>
              <a:t> </a:t>
            </a:r>
            <a:r>
              <a:rPr b="1" lang="en" sz="1000" u="sng">
                <a:solidFill>
                  <a:schemeClr val="lt1"/>
                </a:solidFill>
                <a:latin typeface="Rajdhani"/>
                <a:ea typeface="Rajdhani"/>
                <a:cs typeface="Rajdhani"/>
                <a:sym typeface="Rajdhani"/>
                <a:hlinkClick r:id="rId4">
                  <a:extLst>
                    <a:ext uri="{A12FA001-AC4F-418D-AE19-62706E023703}">
                      <ahyp:hlinkClr val="tx"/>
                    </a:ext>
                  </a:extLst>
                </a:hlinkClick>
              </a:rPr>
              <a:t>Freepik</a:t>
            </a:r>
            <a:r>
              <a:rPr lang="en" sz="1000" u="sng">
                <a:solidFill>
                  <a:schemeClr val="lt1"/>
                </a:solidFill>
                <a:latin typeface="Rajdhani"/>
                <a:ea typeface="Rajdhani"/>
                <a:cs typeface="Rajdhani"/>
                <a:sym typeface="Rajdhani"/>
              </a:rPr>
              <a:t> </a:t>
            </a:r>
            <a:endParaRPr b="1" sz="1000" u="sng">
              <a:solidFill>
                <a:schemeClr val="lt1"/>
              </a:solidFill>
              <a:latin typeface="Rajdhani"/>
              <a:ea typeface="Rajdhani"/>
              <a:cs typeface="Rajdhani"/>
              <a:sym typeface="Rajdhani"/>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bg>
      <p:bgPr>
        <a:solidFill>
          <a:schemeClr val="accent1"/>
        </a:solidFill>
      </p:bgPr>
    </p:bg>
    <p:spTree>
      <p:nvGrpSpPr>
        <p:cNvPr id="727" name="Shape 727"/>
        <p:cNvGrpSpPr/>
        <p:nvPr/>
      </p:nvGrpSpPr>
      <p:grpSpPr>
        <a:xfrm>
          <a:off x="0" y="0"/>
          <a:ext cx="0" cy="0"/>
          <a:chOff x="0" y="0"/>
          <a:chExt cx="0" cy="0"/>
        </a:xfrm>
      </p:grpSpPr>
      <p:grpSp>
        <p:nvGrpSpPr>
          <p:cNvPr id="728" name="Google Shape;728;p35"/>
          <p:cNvGrpSpPr/>
          <p:nvPr/>
        </p:nvGrpSpPr>
        <p:grpSpPr>
          <a:xfrm>
            <a:off x="-304805" y="-609597"/>
            <a:ext cx="9753610" cy="6362695"/>
            <a:chOff x="-304805" y="-609597"/>
            <a:chExt cx="9753610" cy="6362695"/>
          </a:xfrm>
        </p:grpSpPr>
        <p:sp>
          <p:nvSpPr>
            <p:cNvPr id="729" name="Google Shape;729;p35"/>
            <p:cNvSpPr/>
            <p:nvPr/>
          </p:nvSpPr>
          <p:spPr>
            <a:xfrm>
              <a:off x="562704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0" name="Google Shape;730;p35"/>
            <p:cNvSpPr/>
            <p:nvPr/>
          </p:nvSpPr>
          <p:spPr>
            <a:xfrm flipH="1">
              <a:off x="-304805" y="-60959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1" name="Google Shape;731;p35"/>
            <p:cNvSpPr/>
            <p:nvPr/>
          </p:nvSpPr>
          <p:spPr>
            <a:xfrm flipH="1" rot="10800000">
              <a:off x="562704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2" name="Google Shape;732;p35"/>
            <p:cNvSpPr/>
            <p:nvPr/>
          </p:nvSpPr>
          <p:spPr>
            <a:xfrm rot="10800000">
              <a:off x="-304805" y="4198977"/>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3" name="Google Shape;733;p35"/>
            <p:cNvSpPr/>
            <p:nvPr/>
          </p:nvSpPr>
          <p:spPr>
            <a:xfrm>
              <a:off x="7023848" y="-1"/>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4" name="Google Shape;734;p35"/>
            <p:cNvSpPr/>
            <p:nvPr/>
          </p:nvSpPr>
          <p:spPr>
            <a:xfrm>
              <a:off x="4440125" y="447212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5" name="Google Shape;735;p35"/>
            <p:cNvSpPr/>
            <p:nvPr/>
          </p:nvSpPr>
          <p:spPr>
            <a:xfrm>
              <a:off x="4440125" y="407625"/>
              <a:ext cx="263751" cy="263751"/>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36" name="Google Shape;736;p35"/>
            <p:cNvGrpSpPr/>
            <p:nvPr/>
          </p:nvGrpSpPr>
          <p:grpSpPr>
            <a:xfrm>
              <a:off x="7179390" y="4812200"/>
              <a:ext cx="614520" cy="199800"/>
              <a:chOff x="7268040" y="3848400"/>
              <a:chExt cx="614520" cy="199800"/>
            </a:xfrm>
          </p:grpSpPr>
          <p:sp>
            <p:nvSpPr>
              <p:cNvPr id="737" name="Google Shape;737;p35"/>
              <p:cNvSpPr/>
              <p:nvPr/>
            </p:nvSpPr>
            <p:spPr>
              <a:xfrm>
                <a:off x="78332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4"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4"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8" name="Google Shape;738;p35"/>
              <p:cNvSpPr/>
              <p:nvPr/>
            </p:nvSpPr>
            <p:spPr>
              <a:xfrm>
                <a:off x="769176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6" y="114"/>
                      <a:pt x="9" y="103"/>
                    </a:cubicBezTo>
                    <a:cubicBezTo>
                      <a:pt x="3" y="93"/>
                      <a:pt x="0" y="81"/>
                      <a:pt x="0" y="69"/>
                    </a:cubicBezTo>
                    <a:cubicBezTo>
                      <a:pt x="0" y="57"/>
                      <a:pt x="3" y="45"/>
                      <a:pt x="9" y="34"/>
                    </a:cubicBezTo>
                    <a:cubicBezTo>
                      <a:pt x="16"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9" name="Google Shape;739;p35"/>
              <p:cNvSpPr/>
              <p:nvPr/>
            </p:nvSpPr>
            <p:spPr>
              <a:xfrm>
                <a:off x="755064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1" y="138"/>
                      <a:pt x="69" y="138"/>
                    </a:cubicBezTo>
                    <a:cubicBezTo>
                      <a:pt x="57"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7" y="0"/>
                      <a:pt x="69" y="0"/>
                    </a:cubicBezTo>
                    <a:cubicBezTo>
                      <a:pt x="81"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0" name="Google Shape;740;p35"/>
              <p:cNvSpPr/>
              <p:nvPr/>
            </p:nvSpPr>
            <p:spPr>
              <a:xfrm>
                <a:off x="7409520" y="3998520"/>
                <a:ext cx="49320" cy="49680"/>
              </a:xfrm>
              <a:custGeom>
                <a:rect b="b" l="l" r="r" t="t"/>
                <a:pathLst>
                  <a:path extrusionOk="0" h="138" w="137">
                    <a:moveTo>
                      <a:pt x="137" y="69"/>
                    </a:moveTo>
                    <a:cubicBezTo>
                      <a:pt x="137" y="81"/>
                      <a:pt x="134" y="93"/>
                      <a:pt x="128" y="103"/>
                    </a:cubicBezTo>
                    <a:cubicBezTo>
                      <a:pt x="122" y="114"/>
                      <a:pt x="114" y="122"/>
                      <a:pt x="103" y="128"/>
                    </a:cubicBezTo>
                    <a:cubicBezTo>
                      <a:pt x="93" y="134"/>
                      <a:pt x="80" y="138"/>
                      <a:pt x="68" y="138"/>
                    </a:cubicBezTo>
                    <a:cubicBezTo>
                      <a:pt x="56" y="138"/>
                      <a:pt x="45" y="134"/>
                      <a:pt x="34" y="128"/>
                    </a:cubicBezTo>
                    <a:cubicBezTo>
                      <a:pt x="24" y="122"/>
                      <a:pt x="15" y="114"/>
                      <a:pt x="9" y="103"/>
                    </a:cubicBezTo>
                    <a:cubicBezTo>
                      <a:pt x="3" y="93"/>
                      <a:pt x="0" y="81"/>
                      <a:pt x="0" y="69"/>
                    </a:cubicBezTo>
                    <a:cubicBezTo>
                      <a:pt x="0" y="57"/>
                      <a:pt x="3" y="45"/>
                      <a:pt x="9" y="34"/>
                    </a:cubicBezTo>
                    <a:cubicBezTo>
                      <a:pt x="15" y="24"/>
                      <a:pt x="24" y="15"/>
                      <a:pt x="34" y="9"/>
                    </a:cubicBezTo>
                    <a:cubicBezTo>
                      <a:pt x="45" y="3"/>
                      <a:pt x="56" y="0"/>
                      <a:pt x="68" y="0"/>
                    </a:cubicBezTo>
                    <a:cubicBezTo>
                      <a:pt x="80" y="0"/>
                      <a:pt x="93" y="3"/>
                      <a:pt x="103" y="9"/>
                    </a:cubicBezTo>
                    <a:cubicBezTo>
                      <a:pt x="114" y="15"/>
                      <a:pt x="122" y="24"/>
                      <a:pt x="128" y="34"/>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1" name="Google Shape;741;p35"/>
              <p:cNvSpPr/>
              <p:nvPr/>
            </p:nvSpPr>
            <p:spPr>
              <a:xfrm>
                <a:off x="7268040" y="3998520"/>
                <a:ext cx="49680" cy="49680"/>
              </a:xfrm>
              <a:custGeom>
                <a:rect b="b" l="l" r="r" t="t"/>
                <a:pathLst>
                  <a:path extrusionOk="0" h="138" w="138">
                    <a:moveTo>
                      <a:pt x="138" y="69"/>
                    </a:moveTo>
                    <a:cubicBezTo>
                      <a:pt x="138" y="81"/>
                      <a:pt x="135" y="93"/>
                      <a:pt x="129" y="103"/>
                    </a:cubicBezTo>
                    <a:cubicBezTo>
                      <a:pt x="123" y="114"/>
                      <a:pt x="114" y="122"/>
                      <a:pt x="103" y="128"/>
                    </a:cubicBezTo>
                    <a:cubicBezTo>
                      <a:pt x="93" y="134"/>
                      <a:pt x="81" y="138"/>
                      <a:pt x="69" y="138"/>
                    </a:cubicBezTo>
                    <a:cubicBezTo>
                      <a:pt x="57" y="138"/>
                      <a:pt x="46" y="134"/>
                      <a:pt x="35" y="128"/>
                    </a:cubicBezTo>
                    <a:cubicBezTo>
                      <a:pt x="25" y="122"/>
                      <a:pt x="15" y="114"/>
                      <a:pt x="9" y="103"/>
                    </a:cubicBezTo>
                    <a:cubicBezTo>
                      <a:pt x="3" y="93"/>
                      <a:pt x="0" y="81"/>
                      <a:pt x="0" y="69"/>
                    </a:cubicBezTo>
                    <a:cubicBezTo>
                      <a:pt x="0" y="57"/>
                      <a:pt x="3" y="45"/>
                      <a:pt x="9" y="34"/>
                    </a:cubicBezTo>
                    <a:cubicBezTo>
                      <a:pt x="15" y="24"/>
                      <a:pt x="25" y="15"/>
                      <a:pt x="35" y="9"/>
                    </a:cubicBezTo>
                    <a:cubicBezTo>
                      <a:pt x="46" y="3"/>
                      <a:pt x="57" y="0"/>
                      <a:pt x="69" y="0"/>
                    </a:cubicBezTo>
                    <a:cubicBezTo>
                      <a:pt x="81" y="0"/>
                      <a:pt x="93" y="3"/>
                      <a:pt x="103" y="9"/>
                    </a:cubicBezTo>
                    <a:cubicBezTo>
                      <a:pt x="114" y="15"/>
                      <a:pt x="123" y="24"/>
                      <a:pt x="129" y="34"/>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2" name="Google Shape;742;p35"/>
              <p:cNvSpPr/>
              <p:nvPr/>
            </p:nvSpPr>
            <p:spPr>
              <a:xfrm>
                <a:off x="78332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4"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4"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3" name="Google Shape;743;p35"/>
              <p:cNvSpPr/>
              <p:nvPr/>
            </p:nvSpPr>
            <p:spPr>
              <a:xfrm>
                <a:off x="769176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6" y="114"/>
                      <a:pt x="9" y="103"/>
                    </a:cubicBezTo>
                    <a:cubicBezTo>
                      <a:pt x="3" y="93"/>
                      <a:pt x="0" y="81"/>
                      <a:pt x="0" y="69"/>
                    </a:cubicBezTo>
                    <a:cubicBezTo>
                      <a:pt x="0" y="57"/>
                      <a:pt x="3" y="45"/>
                      <a:pt x="9" y="35"/>
                    </a:cubicBezTo>
                    <a:cubicBezTo>
                      <a:pt x="16"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4" name="Google Shape;744;p35"/>
              <p:cNvSpPr/>
              <p:nvPr/>
            </p:nvSpPr>
            <p:spPr>
              <a:xfrm>
                <a:off x="755064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1" y="138"/>
                      <a:pt x="69" y="138"/>
                    </a:cubicBezTo>
                    <a:cubicBezTo>
                      <a:pt x="57"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7" y="0"/>
                      <a:pt x="69" y="0"/>
                    </a:cubicBezTo>
                    <a:cubicBezTo>
                      <a:pt x="81"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5" name="Google Shape;745;p35"/>
              <p:cNvSpPr/>
              <p:nvPr/>
            </p:nvSpPr>
            <p:spPr>
              <a:xfrm>
                <a:off x="7409520" y="3848400"/>
                <a:ext cx="49320" cy="49680"/>
              </a:xfrm>
              <a:custGeom>
                <a:rect b="b" l="l" r="r" t="t"/>
                <a:pathLst>
                  <a:path extrusionOk="0" h="138" w="137">
                    <a:moveTo>
                      <a:pt x="137" y="69"/>
                    </a:moveTo>
                    <a:cubicBezTo>
                      <a:pt x="137" y="81"/>
                      <a:pt x="134" y="93"/>
                      <a:pt x="128" y="103"/>
                    </a:cubicBezTo>
                    <a:cubicBezTo>
                      <a:pt x="122" y="114"/>
                      <a:pt x="114" y="123"/>
                      <a:pt x="103" y="129"/>
                    </a:cubicBezTo>
                    <a:cubicBezTo>
                      <a:pt x="93" y="135"/>
                      <a:pt x="80" y="138"/>
                      <a:pt x="68" y="138"/>
                    </a:cubicBezTo>
                    <a:cubicBezTo>
                      <a:pt x="56" y="138"/>
                      <a:pt x="45" y="135"/>
                      <a:pt x="34" y="129"/>
                    </a:cubicBezTo>
                    <a:cubicBezTo>
                      <a:pt x="24" y="123"/>
                      <a:pt x="15" y="114"/>
                      <a:pt x="9" y="103"/>
                    </a:cubicBezTo>
                    <a:cubicBezTo>
                      <a:pt x="3" y="93"/>
                      <a:pt x="0" y="81"/>
                      <a:pt x="0" y="69"/>
                    </a:cubicBezTo>
                    <a:cubicBezTo>
                      <a:pt x="0" y="57"/>
                      <a:pt x="3" y="45"/>
                      <a:pt x="9" y="35"/>
                    </a:cubicBezTo>
                    <a:cubicBezTo>
                      <a:pt x="15" y="24"/>
                      <a:pt x="24" y="15"/>
                      <a:pt x="34" y="9"/>
                    </a:cubicBezTo>
                    <a:cubicBezTo>
                      <a:pt x="45" y="3"/>
                      <a:pt x="56" y="0"/>
                      <a:pt x="68" y="0"/>
                    </a:cubicBezTo>
                    <a:cubicBezTo>
                      <a:pt x="80" y="0"/>
                      <a:pt x="93" y="3"/>
                      <a:pt x="103" y="9"/>
                    </a:cubicBezTo>
                    <a:cubicBezTo>
                      <a:pt x="114" y="15"/>
                      <a:pt x="122" y="24"/>
                      <a:pt x="128" y="35"/>
                    </a:cubicBezTo>
                    <a:cubicBezTo>
                      <a:pt x="134" y="45"/>
                      <a:pt x="137" y="57"/>
                      <a:pt x="137"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6" name="Google Shape;746;p35"/>
              <p:cNvSpPr/>
              <p:nvPr/>
            </p:nvSpPr>
            <p:spPr>
              <a:xfrm>
                <a:off x="7268040" y="3848400"/>
                <a:ext cx="49680" cy="49680"/>
              </a:xfrm>
              <a:custGeom>
                <a:rect b="b" l="l" r="r" t="t"/>
                <a:pathLst>
                  <a:path extrusionOk="0" h="138" w="138">
                    <a:moveTo>
                      <a:pt x="138" y="69"/>
                    </a:moveTo>
                    <a:cubicBezTo>
                      <a:pt x="138" y="81"/>
                      <a:pt x="135" y="93"/>
                      <a:pt x="129" y="103"/>
                    </a:cubicBezTo>
                    <a:cubicBezTo>
                      <a:pt x="123" y="114"/>
                      <a:pt x="114" y="123"/>
                      <a:pt x="103" y="129"/>
                    </a:cubicBezTo>
                    <a:cubicBezTo>
                      <a:pt x="93" y="135"/>
                      <a:pt x="81" y="138"/>
                      <a:pt x="69" y="138"/>
                    </a:cubicBezTo>
                    <a:cubicBezTo>
                      <a:pt x="57" y="138"/>
                      <a:pt x="46" y="135"/>
                      <a:pt x="35" y="129"/>
                    </a:cubicBezTo>
                    <a:cubicBezTo>
                      <a:pt x="25" y="123"/>
                      <a:pt x="15" y="114"/>
                      <a:pt x="9" y="103"/>
                    </a:cubicBezTo>
                    <a:cubicBezTo>
                      <a:pt x="3" y="93"/>
                      <a:pt x="0" y="81"/>
                      <a:pt x="0" y="69"/>
                    </a:cubicBezTo>
                    <a:cubicBezTo>
                      <a:pt x="0" y="57"/>
                      <a:pt x="3" y="45"/>
                      <a:pt x="9" y="35"/>
                    </a:cubicBezTo>
                    <a:cubicBezTo>
                      <a:pt x="15" y="24"/>
                      <a:pt x="25" y="15"/>
                      <a:pt x="35" y="9"/>
                    </a:cubicBezTo>
                    <a:cubicBezTo>
                      <a:pt x="46" y="3"/>
                      <a:pt x="57" y="0"/>
                      <a:pt x="69" y="0"/>
                    </a:cubicBezTo>
                    <a:cubicBezTo>
                      <a:pt x="81" y="0"/>
                      <a:pt x="93" y="3"/>
                      <a:pt x="103" y="9"/>
                    </a:cubicBezTo>
                    <a:cubicBezTo>
                      <a:pt x="114" y="15"/>
                      <a:pt x="123" y="24"/>
                      <a:pt x="129" y="35"/>
                    </a:cubicBezTo>
                    <a:cubicBezTo>
                      <a:pt x="135" y="45"/>
                      <a:pt x="138" y="57"/>
                      <a:pt x="138" y="69"/>
                    </a:cubicBezTo>
                    <a:close/>
                  </a:path>
                </a:pathLst>
              </a:custGeom>
              <a:solidFill>
                <a:schemeClr val="lt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747" name="Google Shape;747;p35"/>
            <p:cNvSpPr/>
            <p:nvPr/>
          </p:nvSpPr>
          <p:spPr>
            <a:xfrm flipH="1" rot="10800000">
              <a:off x="1194548" y="4680699"/>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48" name="Shape 748"/>
        <p:cNvGrpSpPr/>
        <p:nvPr/>
      </p:nvGrpSpPr>
      <p:grpSpPr>
        <a:xfrm>
          <a:off x="0" y="0"/>
          <a:ext cx="0" cy="0"/>
          <a:chOff x="0" y="0"/>
          <a:chExt cx="0" cy="0"/>
        </a:xfrm>
      </p:grpSpPr>
      <p:grpSp>
        <p:nvGrpSpPr>
          <p:cNvPr id="749" name="Google Shape;749;p36"/>
          <p:cNvGrpSpPr/>
          <p:nvPr/>
        </p:nvGrpSpPr>
        <p:grpSpPr>
          <a:xfrm>
            <a:off x="-3101755" y="-1014622"/>
            <a:ext cx="15347510" cy="7172745"/>
            <a:chOff x="-3101755" y="-1014622"/>
            <a:chExt cx="15347510" cy="7172745"/>
          </a:xfrm>
        </p:grpSpPr>
        <p:sp>
          <p:nvSpPr>
            <p:cNvPr id="750" name="Google Shape;750;p36"/>
            <p:cNvSpPr/>
            <p:nvPr/>
          </p:nvSpPr>
          <p:spPr>
            <a:xfrm>
              <a:off x="842399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51" name="Google Shape;751;p36"/>
            <p:cNvGrpSpPr/>
            <p:nvPr/>
          </p:nvGrpSpPr>
          <p:grpSpPr>
            <a:xfrm>
              <a:off x="1194548" y="0"/>
              <a:ext cx="6754898" cy="5143499"/>
              <a:chOff x="1194548" y="0"/>
              <a:chExt cx="6754898" cy="5143499"/>
            </a:xfrm>
          </p:grpSpPr>
          <p:sp>
            <p:nvSpPr>
              <p:cNvPr id="752" name="Google Shape;752;p36"/>
              <p:cNvSpPr/>
              <p:nvPr/>
            </p:nvSpPr>
            <p:spPr>
              <a:xfrm>
                <a:off x="7023848" y="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3" name="Google Shape;753;p36"/>
              <p:cNvSpPr/>
              <p:nvPr/>
            </p:nvSpPr>
            <p:spPr>
              <a:xfrm flipH="1" rot="10800000">
                <a:off x="1194548" y="4680700"/>
                <a:ext cx="925598" cy="462799"/>
              </a:xfrm>
              <a:custGeom>
                <a:rect b="b" l="l" r="r" t="t"/>
                <a:pathLst>
                  <a:path extrusionOk="0" h="873" w="1746">
                    <a:moveTo>
                      <a:pt x="1746" y="0"/>
                    </a:moveTo>
                    <a:lnTo>
                      <a:pt x="1746" y="0"/>
                    </a:lnTo>
                    <a:cubicBezTo>
                      <a:pt x="1746" y="153"/>
                      <a:pt x="1705" y="305"/>
                      <a:pt x="1629" y="437"/>
                    </a:cubicBezTo>
                    <a:cubicBezTo>
                      <a:pt x="1552" y="570"/>
                      <a:pt x="1441" y="680"/>
                      <a:pt x="1309" y="756"/>
                    </a:cubicBezTo>
                    <a:cubicBezTo>
                      <a:pt x="1176" y="833"/>
                      <a:pt x="1026" y="873"/>
                      <a:pt x="873" y="873"/>
                    </a:cubicBezTo>
                    <a:cubicBezTo>
                      <a:pt x="719" y="873"/>
                      <a:pt x="569" y="833"/>
                      <a:pt x="436" y="756"/>
                    </a:cubicBezTo>
                    <a:cubicBezTo>
                      <a:pt x="303" y="680"/>
                      <a:pt x="193" y="570"/>
                      <a:pt x="117" y="437"/>
                    </a:cubicBezTo>
                    <a:cubicBezTo>
                      <a:pt x="40" y="305"/>
                      <a:pt x="0" y="153"/>
                      <a:pt x="0" y="0"/>
                    </a:cubicBezTo>
                    <a:lnTo>
                      <a:pt x="414" y="0"/>
                    </a:lnTo>
                    <a:lnTo>
                      <a:pt x="414" y="0"/>
                    </a:lnTo>
                    <a:cubicBezTo>
                      <a:pt x="414" y="81"/>
                      <a:pt x="434" y="160"/>
                      <a:pt x="475" y="230"/>
                    </a:cubicBezTo>
                    <a:cubicBezTo>
                      <a:pt x="514" y="299"/>
                      <a:pt x="573" y="358"/>
                      <a:pt x="643" y="398"/>
                    </a:cubicBezTo>
                    <a:cubicBezTo>
                      <a:pt x="713" y="439"/>
                      <a:pt x="792" y="459"/>
                      <a:pt x="873" y="459"/>
                    </a:cubicBezTo>
                    <a:cubicBezTo>
                      <a:pt x="953" y="459"/>
                      <a:pt x="1032" y="439"/>
                      <a:pt x="1102" y="398"/>
                    </a:cubicBezTo>
                    <a:cubicBezTo>
                      <a:pt x="1172" y="358"/>
                      <a:pt x="1229" y="299"/>
                      <a:pt x="1270" y="230"/>
                    </a:cubicBezTo>
                    <a:cubicBezTo>
                      <a:pt x="1310" y="160"/>
                      <a:pt x="1332" y="81"/>
                      <a:pt x="1332" y="0"/>
                    </a:cubicBezTo>
                    <a:lnTo>
                      <a:pt x="1746" y="0"/>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754" name="Google Shape;754;p36"/>
            <p:cNvSpPr/>
            <p:nvPr/>
          </p:nvSpPr>
          <p:spPr>
            <a:xfrm flipH="1">
              <a:off x="-3101755" y="-101462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5" name="Google Shape;755;p36"/>
            <p:cNvSpPr/>
            <p:nvPr/>
          </p:nvSpPr>
          <p:spPr>
            <a:xfrm flipH="1" rot="10800000">
              <a:off x="842399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6" name="Google Shape;756;p36"/>
            <p:cNvSpPr/>
            <p:nvPr/>
          </p:nvSpPr>
          <p:spPr>
            <a:xfrm rot="10800000">
              <a:off x="-3101755" y="4604002"/>
              <a:ext cx="3821760" cy="1554120"/>
            </a:xfrm>
            <a:custGeom>
              <a:rect b="b" l="l" r="r" t="t"/>
              <a:pathLst>
                <a:path extrusionOk="0" h="4317" w="10616">
                  <a:moveTo>
                    <a:pt x="10616" y="4317"/>
                  </a:moveTo>
                  <a:lnTo>
                    <a:pt x="10616" y="3772"/>
                  </a:lnTo>
                  <a:lnTo>
                    <a:pt x="550" y="3772"/>
                  </a:lnTo>
                  <a:lnTo>
                    <a:pt x="550" y="0"/>
                  </a:lnTo>
                  <a:lnTo>
                    <a:pt x="0" y="0"/>
                  </a:lnTo>
                  <a:lnTo>
                    <a:pt x="0" y="4317"/>
                  </a:lnTo>
                  <a:lnTo>
                    <a:pt x="10616" y="431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0" name="Shape 760"/>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61" name="Shape 761"/>
        <p:cNvGrpSpPr/>
        <p:nvPr/>
      </p:nvGrpSpPr>
      <p:grpSpPr>
        <a:xfrm>
          <a:off x="0" y="0"/>
          <a:ext cx="0" cy="0"/>
          <a:chOff x="0" y="0"/>
          <a:chExt cx="0" cy="0"/>
        </a:xfrm>
      </p:grpSpPr>
      <p:sp>
        <p:nvSpPr>
          <p:cNvPr id="762" name="Google Shape;762;p3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36" Type="http://schemas.openxmlformats.org/officeDocument/2006/relationships/theme" Target="../theme/theme3.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Rubik"/>
              <a:buNone/>
              <a:defRPr b="1" sz="2800">
                <a:solidFill>
                  <a:schemeClr val="dk1"/>
                </a:solidFill>
                <a:latin typeface="Rubik"/>
                <a:ea typeface="Rubik"/>
                <a:cs typeface="Rubik"/>
                <a:sym typeface="Rubik"/>
              </a:defRPr>
            </a:lvl1pPr>
            <a:lvl2pPr lvl="1"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2pPr>
            <a:lvl3pPr lvl="2"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3pPr>
            <a:lvl4pPr lvl="3"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4pPr>
            <a:lvl5pPr lvl="4"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5pPr>
            <a:lvl6pPr lvl="5"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6pPr>
            <a:lvl7pPr lvl="6"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7pPr>
            <a:lvl8pPr lvl="7"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8pPr>
            <a:lvl9pPr lvl="8" rtl="0">
              <a:spcBef>
                <a:spcPts val="0"/>
              </a:spcBef>
              <a:spcAft>
                <a:spcPts val="0"/>
              </a:spcAft>
              <a:buClr>
                <a:schemeClr val="dk1"/>
              </a:buClr>
              <a:buSzPts val="3200"/>
              <a:buFont typeface="Bebas Neue"/>
              <a:buNone/>
              <a:defRPr sz="32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017725"/>
            <a:ext cx="7717500" cy="35862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1pPr>
            <a:lvl2pPr indent="-317500" lvl="1" marL="9144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2pPr>
            <a:lvl3pPr indent="-317500" lvl="2" marL="13716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3pPr>
            <a:lvl4pPr indent="-317500" lvl="3" marL="18288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4pPr>
            <a:lvl5pPr indent="-317500" lvl="4" marL="22860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5pPr>
            <a:lvl6pPr indent="-317500" lvl="5" marL="27432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6pPr>
            <a:lvl7pPr indent="-317500" lvl="6" marL="32004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7pPr>
            <a:lvl8pPr indent="-317500" lvl="7" marL="36576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8pPr>
            <a:lvl9pPr indent="-317500" lvl="8" marL="4114800">
              <a:lnSpc>
                <a:spcPct val="100000"/>
              </a:lnSpc>
              <a:spcBef>
                <a:spcPts val="0"/>
              </a:spcBef>
              <a:spcAft>
                <a:spcPts val="0"/>
              </a:spcAft>
              <a:buClr>
                <a:schemeClr val="dk1"/>
              </a:buClr>
              <a:buSzPts val="1400"/>
              <a:buFont typeface="Rajdhani Medium"/>
              <a:buChar char="■"/>
              <a:defRPr>
                <a:solidFill>
                  <a:schemeClr val="dk1"/>
                </a:solidFill>
                <a:latin typeface="Rajdhani Medium"/>
                <a:ea typeface="Rajdhani Medium"/>
                <a:cs typeface="Rajdhani Medium"/>
                <a:sym typeface="Rajdhani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57" name="Shape 757"/>
        <p:cNvGrpSpPr/>
        <p:nvPr/>
      </p:nvGrpSpPr>
      <p:grpSpPr>
        <a:xfrm>
          <a:off x="0" y="0"/>
          <a:ext cx="0" cy="0"/>
          <a:chOff x="0" y="0"/>
          <a:chExt cx="0" cy="0"/>
        </a:xfrm>
      </p:grpSpPr>
      <p:sp>
        <p:nvSpPr>
          <p:cNvPr id="758" name="Google Shape;758;p3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59" name="Google Shape;759;p3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56.xml"/><Relationship Id="rId4" Type="http://schemas.openxmlformats.org/officeDocument/2006/relationships/slide" Target="/ppt/slides/slide53.xml"/><Relationship Id="rId9" Type="http://schemas.openxmlformats.org/officeDocument/2006/relationships/slide" Target="/ppt/slides/slide64.xml"/><Relationship Id="rId5" Type="http://schemas.openxmlformats.org/officeDocument/2006/relationships/slide" Target="/ppt/slides/slide52.xml"/><Relationship Id="rId6" Type="http://schemas.openxmlformats.org/officeDocument/2006/relationships/slide" Target="/ppt/slides/slide52.xml"/><Relationship Id="rId7" Type="http://schemas.openxmlformats.org/officeDocument/2006/relationships/slide" Target="/ppt/slides/slide51.xml"/><Relationship Id="rId8" Type="http://schemas.openxmlformats.org/officeDocument/2006/relationships/slide" Target="/ppt/slides/slide5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5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xml"/><Relationship Id="rId3" Type="http://schemas.openxmlformats.org/officeDocument/2006/relationships/image" Target="../media/image1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 Id="rId3" Type="http://schemas.openxmlformats.org/officeDocument/2006/relationships/image" Target="../media/image19.png"/><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 Id="rId3" Type="http://schemas.openxmlformats.org/officeDocument/2006/relationships/image" Target="../media/image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 Id="rId3" Type="http://schemas.openxmlformats.org/officeDocument/2006/relationships/image" Target="../media/image1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6.xml"/><Relationship Id="rId3" Type="http://schemas.openxmlformats.org/officeDocument/2006/relationships/image" Target="../media/image3.jpg"/><Relationship Id="rId4" Type="http://schemas.openxmlformats.org/officeDocument/2006/relationships/image" Target="../media/image1.png"/><Relationship Id="rId5" Type="http://schemas.openxmlformats.org/officeDocument/2006/relationships/image" Target="../media/image21.png"/><Relationship Id="rId6" Type="http://schemas.openxmlformats.org/officeDocument/2006/relationships/image" Target="../media/image11.png"/><Relationship Id="rId7" Type="http://schemas.openxmlformats.org/officeDocument/2006/relationships/image" Target="../media/image5.png"/><Relationship Id="rId8"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image" Target="../media/image8.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0.xml"/><Relationship Id="rId3" Type="http://schemas.openxmlformats.org/officeDocument/2006/relationships/image" Target="../media/image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 Id="rId3" Type="http://schemas.openxmlformats.org/officeDocument/2006/relationships/image" Target="../media/image8.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 Id="rId3" Type="http://schemas.openxmlformats.org/officeDocument/2006/relationships/image" Target="../media/image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image" Target="../media/image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image" Target="../media/image1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image" Target="../media/image1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image" Target="../media/image2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0.xml"/><Relationship Id="rId3" Type="http://schemas.openxmlformats.org/officeDocument/2006/relationships/image" Target="../media/image9.png"/><Relationship Id="rId4" Type="http://schemas.openxmlformats.org/officeDocument/2006/relationships/image" Target="../media/image2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image" Target="../media/image31.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2.xml"/><Relationship Id="rId3" Type="http://schemas.openxmlformats.org/officeDocument/2006/relationships/image" Target="../media/image25.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image" Target="../media/image26.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image" Target="../media/image23.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image" Target="../media/image24.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 Id="rId3" Type="http://schemas.openxmlformats.org/officeDocument/2006/relationships/hyperlink" Target="https://docs.google.com/spreadsheets/d/14E_4AIPQDQjQhqju5tZmBQ0g5hZjdgiBTDf9QI4AUqM/copy" TargetMode="External"/><Relationship Id="rId4" Type="http://schemas.openxmlformats.org/officeDocument/2006/relationships/image" Target="../media/image28.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7"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3.xml"/><Relationship Id="rId3" Type="http://schemas.openxmlformats.org/officeDocument/2006/relationships/image" Target="../media/image32.jpg"/><Relationship Id="rId4" Type="http://schemas.openxmlformats.org/officeDocument/2006/relationships/image" Target="../media/image30.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3.xml"/><Relationship Id="rId3" Type="http://schemas.openxmlformats.org/officeDocument/2006/relationships/hyperlink" Target="https://www.freepik.com/free-photo/still-life-crucifix-with-book_24482709.htm/?utm_source=slidesgo_template&amp;utm_medium=referral-link&amp;utm_campaign=sg_resources&amp;utm_content=freepik" TargetMode="External"/><Relationship Id="rId4" Type="http://schemas.openxmlformats.org/officeDocument/2006/relationships/hyperlink" Target="https://www.freepik.com/free-photo/male-priest-reading-from-bible-grave-with-mourning-family_27507458.htm/?utm_source=slidesgo_template&amp;utm_medium=referral-link&amp;utm_campaign=sg_resources&amp;utm_content=freepik" TargetMode="External"/><Relationship Id="rId5" Type="http://schemas.openxmlformats.org/officeDocument/2006/relationships/hyperlink" Target="https://www.freepik.com/free-photo/medium-shot-young-woman-praying_64313751.htm/?utm_source=slidesgo_template&amp;utm_medium=referral-link&amp;utm_campaign=sg_resources&amp;utm_content=freepik" TargetMode="External"/><Relationship Id="rId6" Type="http://schemas.openxmlformats.org/officeDocument/2006/relationships/hyperlink" Target="https://www.freepik.com/free-photo/medium-shot-priest-holding-eucharist_23658964.htm/?utm_source=slidesgo_template&amp;utm_medium=referral-link&amp;utm_campaign=sg_resources&amp;utm_content=freepik" TargetMode="External"/><Relationship Id="rId7" Type="http://schemas.openxmlformats.org/officeDocument/2006/relationships/hyperlink" Target="https://www.freepik.com/free-vector/flat-design-sunday-service-twitch-banner_93336503.htm/?utm_source=slidesgo_template&amp;utm_medium=referral-link&amp;utm_campaign=sg_resources&amp;utm_content=freepik" TargetMode="External"/><Relationship Id="rId8" Type="http://schemas.openxmlformats.org/officeDocument/2006/relationships/hyperlink" Target="https://www.freepik.com/free-vector/flat-design-sunday-service-facebook-cover_93336161.htm/?utm_source=slidesgo_template&amp;utm_medium=referral-link&amp;utm_campaign=sg_resources&amp;utm_content=freepik" TargetMode="Externa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slide" Target="/ppt/slides/slide5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slide" Target="/ppt/slides/slide5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 Id="rId3" Type="http://schemas.openxmlformats.org/officeDocument/2006/relationships/hyperlink" Target="https://fonts.google.com/specimen/Rubik" TargetMode="External"/><Relationship Id="rId4" Type="http://schemas.openxmlformats.org/officeDocument/2006/relationships/hyperlink" Target="https://fonts.google.com/specimen/Rajdhani" TargetMode="Externa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8.png"/><Relationship Id="rId14" Type="http://schemas.openxmlformats.org/officeDocument/2006/relationships/image" Target="../media/image13.png"/><Relationship Id="rId17" Type="http://schemas.openxmlformats.org/officeDocument/2006/relationships/image" Target="../media/image20.png"/><Relationship Id="rId16" Type="http://schemas.openxmlformats.org/officeDocument/2006/relationships/image" Target="../media/image1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8.xml"/><Relationship Id="rId3" Type="http://schemas.openxmlformats.org/officeDocument/2006/relationships/hyperlink" Target="https://bit.ly/2ZjL1pd"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4.xml"/><Relationship Id="rId3" Type="http://schemas.openxmlformats.org/officeDocument/2006/relationships/hyperlink" Target="https://workspace.google.com/marketplace/app/icons_for_slides_docs/381578326502"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71.xml"/><Relationship Id="rId3" Type="http://schemas.openxmlformats.org/officeDocument/2006/relationships/hyperlink" Target="http://bit.ly/2PfT4lq" TargetMode="Externa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 name="Shape 766"/>
        <p:cNvGrpSpPr/>
        <p:nvPr/>
      </p:nvGrpSpPr>
      <p:grpSpPr>
        <a:xfrm>
          <a:off x="0" y="0"/>
          <a:ext cx="0" cy="0"/>
          <a:chOff x="0" y="0"/>
          <a:chExt cx="0" cy="0"/>
        </a:xfrm>
      </p:grpSpPr>
      <p:sp>
        <p:nvSpPr>
          <p:cNvPr id="767" name="Google Shape;767;p40"/>
          <p:cNvSpPr/>
          <p:nvPr/>
        </p:nvSpPr>
        <p:spPr>
          <a:xfrm>
            <a:off x="918940" y="8508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8" name="Google Shape;768;p40"/>
          <p:cNvSpPr txBox="1"/>
          <p:nvPr>
            <p:ph type="ctrTitle"/>
          </p:nvPr>
        </p:nvSpPr>
        <p:spPr>
          <a:xfrm>
            <a:off x="1435050" y="1440213"/>
            <a:ext cx="6273900" cy="184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sz="6000">
                <a:solidFill>
                  <a:schemeClr val="lt1"/>
                </a:solidFill>
                <a:latin typeface="Rubik"/>
                <a:ea typeface="Rubik"/>
                <a:cs typeface="Rubik"/>
                <a:sym typeface="Rubik"/>
              </a:rPr>
              <a:t>LITURGY</a:t>
            </a:r>
            <a:endParaRPr sz="5700"/>
          </a:p>
          <a:p>
            <a:pPr indent="0" lvl="0" marL="0" rtl="0" algn="ctr">
              <a:spcBef>
                <a:spcPts val="0"/>
              </a:spcBef>
              <a:spcAft>
                <a:spcPts val="0"/>
              </a:spcAft>
              <a:buNone/>
            </a:pPr>
            <a:r>
              <a:rPr lang="en" sz="5700"/>
              <a:t>Week 1</a:t>
            </a:r>
            <a:endParaRPr sz="5700"/>
          </a:p>
        </p:txBody>
      </p:sp>
      <p:sp>
        <p:nvSpPr>
          <p:cNvPr id="769" name="Google Shape;769;p40"/>
          <p:cNvSpPr txBox="1"/>
          <p:nvPr>
            <p:ph idx="1" type="subTitle"/>
          </p:nvPr>
        </p:nvSpPr>
        <p:spPr>
          <a:xfrm>
            <a:off x="1435050" y="3346875"/>
            <a:ext cx="6273900" cy="35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 Mary and St. Maurice Coptic Orthodox Church</a:t>
            </a:r>
            <a:endParaRPr/>
          </a:p>
          <a:p>
            <a:pPr indent="0" lvl="0" marL="0" rtl="0" algn="ctr">
              <a:spcBef>
                <a:spcPts val="0"/>
              </a:spcBef>
              <a:spcAft>
                <a:spcPts val="0"/>
              </a:spcAft>
              <a:buNone/>
            </a:pPr>
            <a:r>
              <a:rPr lang="en"/>
              <a:t>December 07, 2024</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73" name="Shape 773"/>
        <p:cNvGrpSpPr/>
        <p:nvPr/>
      </p:nvGrpSpPr>
      <p:grpSpPr>
        <a:xfrm>
          <a:off x="0" y="0"/>
          <a:ext cx="0" cy="0"/>
          <a:chOff x="0" y="0"/>
          <a:chExt cx="0" cy="0"/>
        </a:xfrm>
      </p:grpSpPr>
      <p:sp>
        <p:nvSpPr>
          <p:cNvPr id="774" name="Google Shape;77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CONTENTS OF THIS</a:t>
            </a:r>
            <a:r>
              <a:rPr lang="en"/>
              <a:t> TEMPLATE</a:t>
            </a:r>
            <a:endParaRPr/>
          </a:p>
        </p:txBody>
      </p:sp>
      <p:graphicFrame>
        <p:nvGraphicFramePr>
          <p:cNvPr id="775" name="Google Shape;775;p41"/>
          <p:cNvGraphicFramePr/>
          <p:nvPr/>
        </p:nvGraphicFramePr>
        <p:xfrm>
          <a:off x="720000" y="1772225"/>
          <a:ext cx="3000000" cy="3000000"/>
        </p:xfrm>
        <a:graphic>
          <a:graphicData uri="http://schemas.openxmlformats.org/drawingml/2006/table">
            <a:tbl>
              <a:tblPr>
                <a:noFill/>
                <a:tableStyleId>{1A715F28-C60C-4562-88A7-5527469BCC4E}</a:tableStyleId>
              </a:tblPr>
              <a:tblGrid>
                <a:gridCol w="2619875"/>
                <a:gridCol w="5084125"/>
              </a:tblGrid>
              <a:tr h="361525">
                <a:tc>
                  <a:txBody>
                    <a:bodyPr/>
                    <a:lstStyle/>
                    <a:p>
                      <a:pPr indent="0" lvl="0" marL="0" rtl="0" algn="l">
                        <a:spcBef>
                          <a:spcPts val="0"/>
                        </a:spcBef>
                        <a:spcAft>
                          <a:spcPts val="0"/>
                        </a:spcAft>
                        <a:buNone/>
                      </a:pPr>
                      <a:r>
                        <a:rPr b="1" lang="en" sz="1200" u="sng">
                          <a:solidFill>
                            <a:schemeClr val="dk1"/>
                          </a:solidFill>
                          <a:latin typeface="Rajdhani"/>
                          <a:ea typeface="Rajdhani"/>
                          <a:cs typeface="Rajdhani"/>
                          <a:sym typeface="Rajdhani"/>
                          <a:hlinkClick action="ppaction://hlinksldjump" r:id="rId3">
                            <a:extLst>
                              <a:ext uri="{A12FA001-AC4F-418D-AE19-62706E023703}">
                                <ahyp:hlinkClr val="tx"/>
                              </a:ext>
                            </a:extLst>
                          </a:hlinkClick>
                        </a:rPr>
                        <a:t>Fonts</a:t>
                      </a:r>
                      <a:endParaRPr b="1" sz="1200" u="sng">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Rajdhani Medium"/>
                          <a:ea typeface="Rajdhani Medium"/>
                          <a:cs typeface="Rajdhani Medium"/>
                          <a:sym typeface="Rajdhani Medium"/>
                        </a:rPr>
                        <a:t>To view this template correctly in PowerPoint, download and install the fonts we used</a:t>
                      </a:r>
                      <a:endParaRPr sz="1000">
                        <a:solidFill>
                          <a:schemeClr val="dk1"/>
                        </a:solidFill>
                        <a:latin typeface="Rajdhani Medium"/>
                        <a:ea typeface="Rajdhani Medium"/>
                        <a:cs typeface="Rajdhani Medium"/>
                        <a:sym typeface="Rajdhani Medium"/>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200" u="sng">
                          <a:solidFill>
                            <a:schemeClr val="dk1"/>
                          </a:solidFill>
                          <a:latin typeface="Rajdhani"/>
                          <a:ea typeface="Rajdhani"/>
                          <a:cs typeface="Rajdhani"/>
                          <a:sym typeface="Rajdhani"/>
                          <a:hlinkClick action="ppaction://hlinksldjump" r:id="rId4">
                            <a:extLst>
                              <a:ext uri="{A12FA001-AC4F-418D-AE19-62706E023703}">
                                <ahyp:hlinkClr val="tx"/>
                              </a:ext>
                            </a:extLst>
                          </a:hlinkClick>
                        </a:rPr>
                        <a:t>Used</a:t>
                      </a:r>
                      <a:r>
                        <a:rPr b="1" lang="en" sz="1200">
                          <a:solidFill>
                            <a:schemeClr val="dk1"/>
                          </a:solidFill>
                          <a:latin typeface="Rajdhani"/>
                          <a:ea typeface="Rajdhani"/>
                          <a:cs typeface="Rajdhani"/>
                          <a:sym typeface="Rajdhani"/>
                        </a:rPr>
                        <a:t> and </a:t>
                      </a:r>
                      <a:r>
                        <a:rPr b="1" lang="en" sz="1200" u="sng">
                          <a:solidFill>
                            <a:schemeClr val="dk1"/>
                          </a:solidFill>
                          <a:latin typeface="Rajdhani"/>
                          <a:ea typeface="Rajdhani"/>
                          <a:cs typeface="Rajdhani"/>
                          <a:sym typeface="Rajdhani"/>
                          <a:hlinkClick action="ppaction://hlinksldjump" r:id="rId5">
                            <a:extLst>
                              <a:ext uri="{A12FA001-AC4F-418D-AE19-62706E023703}">
                                <ahyp:hlinkClr val="tx"/>
                              </a:ext>
                            </a:extLst>
                          </a:hlinkClick>
                        </a:rPr>
                        <a:t>alternative</a:t>
                      </a:r>
                      <a:r>
                        <a:rPr b="1" lang="en" sz="1200" u="sng">
                          <a:solidFill>
                            <a:schemeClr val="dk1"/>
                          </a:solidFill>
                          <a:latin typeface="Rajdhani"/>
                          <a:ea typeface="Rajdhani"/>
                          <a:cs typeface="Rajdhani"/>
                          <a:sym typeface="Rajdhani"/>
                          <a:hlinkClick action="ppaction://hlinksldjump" r:id="rId6">
                            <a:extLst>
                              <a:ext uri="{A12FA001-AC4F-418D-AE19-62706E023703}">
                                <ahyp:hlinkClr val="tx"/>
                              </a:ext>
                            </a:extLst>
                          </a:hlinkClick>
                        </a:rPr>
                        <a:t> resources</a:t>
                      </a:r>
                      <a:endParaRPr b="1" sz="1200" u="sng">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ajdhani Medium"/>
                          <a:ea typeface="Rajdhani Medium"/>
                          <a:cs typeface="Rajdhani Medium"/>
                          <a:sym typeface="Rajdhani Medium"/>
                        </a:rPr>
                        <a:t>An assortment of graphic resources that are suitable for use in this presentation</a:t>
                      </a:r>
                      <a:endParaRPr sz="1000">
                        <a:solidFill>
                          <a:schemeClr val="dk1"/>
                        </a:solidFill>
                        <a:latin typeface="Rajdhani Medium"/>
                        <a:ea typeface="Rajdhani Medium"/>
                        <a:cs typeface="Rajdhani Medium"/>
                        <a:sym typeface="Rajdhani Medium"/>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200" u="sng">
                          <a:solidFill>
                            <a:schemeClr val="dk1"/>
                          </a:solidFill>
                          <a:latin typeface="Rajdhani"/>
                          <a:ea typeface="Rajdhani"/>
                          <a:cs typeface="Rajdhani"/>
                          <a:sym typeface="Rajdhani"/>
                          <a:hlinkClick action="ppaction://hlinksldjump" r:id="rId7">
                            <a:extLst>
                              <a:ext uri="{A12FA001-AC4F-418D-AE19-62706E023703}">
                                <ahyp:hlinkClr val="tx"/>
                              </a:ext>
                            </a:extLst>
                          </a:hlinkClick>
                        </a:rPr>
                        <a:t>Thanks slide</a:t>
                      </a:r>
                      <a:endParaRPr b="1" sz="1200" u="sng">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Rajdhani Medium"/>
                          <a:ea typeface="Rajdhani Medium"/>
                          <a:cs typeface="Rajdhani Medium"/>
                          <a:sym typeface="Rajdhani Medium"/>
                        </a:rPr>
                        <a:t>You must keep it so that proper credits for our design are given</a:t>
                      </a:r>
                      <a:endParaRPr sz="1000">
                        <a:solidFill>
                          <a:schemeClr val="dk1"/>
                        </a:solidFill>
                        <a:latin typeface="Rajdhani Medium"/>
                        <a:ea typeface="Rajdhani Medium"/>
                        <a:cs typeface="Rajdhani Medium"/>
                        <a:sym typeface="Rajdhani Medium"/>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200" u="sng">
                          <a:solidFill>
                            <a:schemeClr val="dk1"/>
                          </a:solidFill>
                          <a:latin typeface="Rajdhani"/>
                          <a:ea typeface="Rajdhani"/>
                          <a:cs typeface="Rajdhani"/>
                          <a:sym typeface="Rajdhani"/>
                          <a:hlinkClick action="ppaction://hlinksldjump" r:id="rId8">
                            <a:extLst>
                              <a:ext uri="{A12FA001-AC4F-418D-AE19-62706E023703}">
                                <ahyp:hlinkClr val="tx"/>
                              </a:ext>
                            </a:extLst>
                          </a:hlinkClick>
                        </a:rPr>
                        <a:t>Colors</a:t>
                      </a:r>
                      <a:endParaRPr b="1" sz="1200" u="sng">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Rajdhani Medium"/>
                          <a:ea typeface="Rajdhani Medium"/>
                          <a:cs typeface="Rajdhani Medium"/>
                          <a:sym typeface="Rajdhani Medium"/>
                        </a:rPr>
                        <a:t>All the colors used in this presentation</a:t>
                      </a:r>
                      <a:endParaRPr sz="1000">
                        <a:solidFill>
                          <a:schemeClr val="dk1"/>
                        </a:solidFill>
                        <a:latin typeface="Rajdhani Medium"/>
                        <a:ea typeface="Rajdhani Medium"/>
                        <a:cs typeface="Rajdhani Medium"/>
                        <a:sym typeface="Rajdhani Medium"/>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200" u="sng">
                          <a:solidFill>
                            <a:schemeClr val="dk1"/>
                          </a:solidFill>
                          <a:latin typeface="Rajdhani"/>
                          <a:ea typeface="Rajdhani"/>
                          <a:cs typeface="Rajdhani"/>
                          <a:sym typeface="Rajdhani"/>
                          <a:hlinkClick action="ppaction://hlinksldjump" r:id="rId9">
                            <a:extLst>
                              <a:ext uri="{A12FA001-AC4F-418D-AE19-62706E023703}">
                                <ahyp:hlinkClr val="tx"/>
                              </a:ext>
                            </a:extLst>
                          </a:hlinkClick>
                        </a:rPr>
                        <a:t>Icons</a:t>
                      </a:r>
                      <a:r>
                        <a:rPr b="1" lang="en" sz="1200">
                          <a:solidFill>
                            <a:schemeClr val="dk1"/>
                          </a:solidFill>
                          <a:latin typeface="Rajdhani"/>
                          <a:ea typeface="Rajdhani"/>
                          <a:cs typeface="Rajdhani"/>
                          <a:sym typeface="Rajdhani"/>
                        </a:rPr>
                        <a:t> and </a:t>
                      </a:r>
                      <a:r>
                        <a:rPr b="1" lang="en" sz="1200" u="sng">
                          <a:solidFill>
                            <a:schemeClr val="dk1"/>
                          </a:solidFill>
                          <a:latin typeface="Rajdhani"/>
                          <a:ea typeface="Rajdhani"/>
                          <a:cs typeface="Rajdhani"/>
                          <a:sym typeface="Rajdhani"/>
                          <a:hlinkClick action="ppaction://hlinksldjump" r:id="rId10">
                            <a:extLst>
                              <a:ext uri="{A12FA001-AC4F-418D-AE19-62706E023703}">
                                <ahyp:hlinkClr val="tx"/>
                              </a:ext>
                            </a:extLst>
                          </a:hlinkClick>
                        </a:rPr>
                        <a:t>infographic resources</a:t>
                      </a:r>
                      <a:endParaRPr b="1" sz="1200" u="sng">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Rajdhani Medium"/>
                          <a:ea typeface="Rajdhani Medium"/>
                          <a:cs typeface="Rajdhani Medium"/>
                          <a:sym typeface="Rajdhani Medium"/>
                        </a:rPr>
                        <a:t>These can be used in the template, and their size and color can be edited</a:t>
                      </a:r>
                      <a:endParaRPr sz="1000">
                        <a:solidFill>
                          <a:schemeClr val="dk1"/>
                        </a:solidFill>
                        <a:latin typeface="Rajdhani Medium"/>
                        <a:ea typeface="Rajdhani Medium"/>
                        <a:cs typeface="Rajdhani Medium"/>
                        <a:sym typeface="Rajdhani Medium"/>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r h="361525">
                <a:tc>
                  <a:txBody>
                    <a:bodyPr/>
                    <a:lstStyle/>
                    <a:p>
                      <a:pPr indent="0" lvl="0" marL="0" rtl="0" algn="l">
                        <a:spcBef>
                          <a:spcPts val="0"/>
                        </a:spcBef>
                        <a:spcAft>
                          <a:spcPts val="0"/>
                        </a:spcAft>
                        <a:buNone/>
                      </a:pPr>
                      <a:r>
                        <a:rPr b="1" lang="en" sz="1200">
                          <a:solidFill>
                            <a:schemeClr val="dk1"/>
                          </a:solidFill>
                          <a:latin typeface="Rajdhani"/>
                          <a:ea typeface="Rajdhani"/>
                          <a:cs typeface="Rajdhani"/>
                          <a:sym typeface="Rajdhani"/>
                        </a:rPr>
                        <a:t>Editable presentation theme </a:t>
                      </a:r>
                      <a:endParaRPr b="1" sz="1200">
                        <a:solidFill>
                          <a:schemeClr val="dk1"/>
                        </a:solidFill>
                        <a:latin typeface="Rajdhani"/>
                        <a:ea typeface="Rajdhani"/>
                        <a:cs typeface="Rajdhani"/>
                        <a:sym typeface="Rajdhani"/>
                      </a:endParaRPr>
                    </a:p>
                  </a:txBody>
                  <a:tcPr marT="0" marB="0" marR="91425" marL="91425" anchor="ctr">
                    <a:lnL cap="flat" cmpd="sng" w="19050">
                      <a:solidFill>
                        <a:schemeClr val="dk2"/>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Rajdhani Medium"/>
                          <a:ea typeface="Rajdhani Medium"/>
                          <a:cs typeface="Rajdhani Medium"/>
                          <a:sym typeface="Rajdhani Medium"/>
                        </a:rPr>
                        <a:t>You can edit the master slides easily. For more info, click</a:t>
                      </a:r>
                      <a:r>
                        <a:rPr lang="en" sz="1000">
                          <a:solidFill>
                            <a:schemeClr val="dk1"/>
                          </a:solidFill>
                          <a:latin typeface="Rajdhani"/>
                          <a:ea typeface="Rajdhani"/>
                          <a:cs typeface="Rajdhani"/>
                          <a:sym typeface="Rajdhani"/>
                        </a:rPr>
                        <a:t> </a:t>
                      </a:r>
                      <a:r>
                        <a:rPr b="1" lang="en" sz="1000" u="sng">
                          <a:solidFill>
                            <a:schemeClr val="dk1"/>
                          </a:solidFill>
                          <a:latin typeface="Rajdhani"/>
                          <a:ea typeface="Rajdhani"/>
                          <a:cs typeface="Rajdhani"/>
                          <a:sym typeface="Rajdhani"/>
                          <a:hlinkClick r:id="rId11">
                            <a:extLst>
                              <a:ext uri="{A12FA001-AC4F-418D-AE19-62706E023703}">
                                <ahyp:hlinkClr val="tx"/>
                              </a:ext>
                            </a:extLst>
                          </a:hlinkClick>
                        </a:rPr>
                        <a:t>here</a:t>
                      </a:r>
                      <a:endParaRPr sz="1000">
                        <a:solidFill>
                          <a:schemeClr val="dk1"/>
                        </a:solidFill>
                        <a:latin typeface="Rajdhani"/>
                        <a:ea typeface="Rajdhani"/>
                        <a:cs typeface="Rajdhani"/>
                        <a:sym typeface="Rajdhani"/>
                      </a:endParaRPr>
                    </a:p>
                  </a:txBody>
                  <a:tcPr marT="0" marB="0" marR="91425" marL="91425" anchor="ctr">
                    <a:lnL cap="flat" cmpd="sng" w="19050">
                      <a:solidFill>
                        <a:schemeClr val="dk2">
                          <a:alpha val="0"/>
                        </a:schemeClr>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solidFill>
                      <a:schemeClr val="dk2"/>
                    </a:solidFill>
                  </a:tcPr>
                </a:tc>
              </a:tr>
            </a:tbl>
          </a:graphicData>
        </a:graphic>
      </p:graphicFrame>
      <p:sp>
        <p:nvSpPr>
          <p:cNvPr id="776" name="Google Shape;776;p41"/>
          <p:cNvSpPr txBox="1"/>
          <p:nvPr/>
        </p:nvSpPr>
        <p:spPr>
          <a:xfrm>
            <a:off x="720000" y="1210025"/>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ajdhani Medium"/>
                <a:ea typeface="Rajdhani Medium"/>
                <a:cs typeface="Rajdhani Medium"/>
                <a:sym typeface="Rajdhani Medium"/>
              </a:rPr>
              <a:t>You can delete this slide when you’re done editing the presentation</a:t>
            </a:r>
            <a:endParaRPr sz="1200">
              <a:solidFill>
                <a:schemeClr val="dk1"/>
              </a:solidFill>
              <a:latin typeface="Rajdhani Medium"/>
              <a:ea typeface="Rajdhani Medium"/>
              <a:cs typeface="Rajdhani Medium"/>
              <a:sym typeface="Rajdhani Medium"/>
            </a:endParaRPr>
          </a:p>
        </p:txBody>
      </p:sp>
      <p:sp>
        <p:nvSpPr>
          <p:cNvPr id="777" name="Google Shape;777;p41"/>
          <p:cNvSpPr txBox="1"/>
          <p:nvPr/>
        </p:nvSpPr>
        <p:spPr>
          <a:xfrm>
            <a:off x="719999"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jdhani Medium"/>
                <a:ea typeface="Rajdhani Medium"/>
                <a:cs typeface="Rajdhani Medium"/>
                <a:sym typeface="Rajdhani Medium"/>
              </a:rPr>
              <a:t>For more info:</a:t>
            </a:r>
            <a:br>
              <a:rPr b="1" lang="en" sz="1000">
                <a:solidFill>
                  <a:schemeClr val="dk1"/>
                </a:solidFill>
                <a:latin typeface="Rajdhani"/>
                <a:ea typeface="Rajdhani"/>
                <a:cs typeface="Rajdhani"/>
                <a:sym typeface="Rajdhani"/>
              </a:rPr>
            </a:br>
            <a:r>
              <a:rPr b="1" lang="en" sz="1000" u="sng">
                <a:solidFill>
                  <a:schemeClr val="dk1"/>
                </a:solidFill>
                <a:latin typeface="Rajdhani"/>
                <a:ea typeface="Rajdhani"/>
                <a:cs typeface="Rajdhani"/>
                <a:sym typeface="Rajdhani"/>
                <a:hlinkClick r:id="rId12">
                  <a:extLst>
                    <a:ext uri="{A12FA001-AC4F-418D-AE19-62706E023703}">
                      <ahyp:hlinkClr val="tx"/>
                    </a:ext>
                  </a:extLst>
                </a:hlinkClick>
              </a:rPr>
              <a:t>SLIDESGO</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3">
                  <a:extLst>
                    <a:ext uri="{A12FA001-AC4F-418D-AE19-62706E023703}">
                      <ahyp:hlinkClr val="tx"/>
                    </a:ext>
                  </a:extLst>
                </a:hlinkClick>
              </a:rPr>
              <a:t>BLOG</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4">
                  <a:extLst>
                    <a:ext uri="{A12FA001-AC4F-418D-AE19-62706E023703}">
                      <ahyp:hlinkClr val="tx"/>
                    </a:ext>
                  </a:extLst>
                </a:hlinkClick>
              </a:rPr>
              <a:t>FAQs</a:t>
            </a:r>
            <a:endParaRPr b="1" sz="1000" u="sng">
              <a:solidFill>
                <a:schemeClr val="dk1"/>
              </a:solidFill>
              <a:latin typeface="Rajdhani"/>
              <a:ea typeface="Rajdhani"/>
              <a:cs typeface="Rajdhani"/>
              <a:sym typeface="Rajdhani"/>
            </a:endParaRPr>
          </a:p>
        </p:txBody>
      </p:sp>
      <p:sp>
        <p:nvSpPr>
          <p:cNvPr id="778" name="Google Shape;778;p41"/>
          <p:cNvSpPr txBox="1"/>
          <p:nvPr/>
        </p:nvSpPr>
        <p:spPr>
          <a:xfrm>
            <a:off x="5430787"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jdhani Medium"/>
                <a:ea typeface="Rajdhani Medium"/>
                <a:cs typeface="Rajdhani Medium"/>
                <a:sym typeface="Rajdhani Medium"/>
              </a:rPr>
              <a:t>You can visit our sister </a:t>
            </a:r>
            <a:r>
              <a:rPr lang="en" sz="1000">
                <a:solidFill>
                  <a:schemeClr val="dk1"/>
                </a:solidFill>
                <a:latin typeface="Rajdhani Medium"/>
                <a:ea typeface="Rajdhani Medium"/>
                <a:cs typeface="Rajdhani Medium"/>
                <a:sym typeface="Rajdhani Medium"/>
              </a:rPr>
              <a:t>projects</a:t>
            </a:r>
            <a:r>
              <a:rPr lang="en" sz="1000">
                <a:solidFill>
                  <a:schemeClr val="dk1"/>
                </a:solidFill>
                <a:latin typeface="Rajdhani Medium"/>
                <a:ea typeface="Rajdhani Medium"/>
                <a:cs typeface="Rajdhani Medium"/>
                <a:sym typeface="Rajdhani Medium"/>
              </a:rPr>
              <a:t>:</a:t>
            </a:r>
            <a:br>
              <a:rPr b="1" lang="en" sz="1000">
                <a:solidFill>
                  <a:schemeClr val="dk1"/>
                </a:solidFill>
                <a:latin typeface="Rajdhani"/>
                <a:ea typeface="Rajdhani"/>
                <a:cs typeface="Rajdhani"/>
                <a:sym typeface="Rajdhani"/>
              </a:rPr>
            </a:br>
            <a:r>
              <a:rPr b="1" lang="en" sz="1000" u="sng">
                <a:solidFill>
                  <a:schemeClr val="dk1"/>
                </a:solidFill>
                <a:latin typeface="Rajdhani"/>
                <a:ea typeface="Rajdhani"/>
                <a:cs typeface="Rajdhani"/>
                <a:sym typeface="Rajdhani"/>
                <a:hlinkClick r:id="rId15">
                  <a:extLst>
                    <a:ext uri="{A12FA001-AC4F-418D-AE19-62706E023703}">
                      <ahyp:hlinkClr val="tx"/>
                    </a:ext>
                  </a:extLst>
                </a:hlinkClick>
              </a:rPr>
              <a:t>FREEPIK</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6">
                  <a:extLst>
                    <a:ext uri="{A12FA001-AC4F-418D-AE19-62706E023703}">
                      <ahyp:hlinkClr val="tx"/>
                    </a:ext>
                  </a:extLst>
                </a:hlinkClick>
              </a:rPr>
              <a:t>FLATICON</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7">
                  <a:extLst>
                    <a:ext uri="{A12FA001-AC4F-418D-AE19-62706E023703}">
                      <ahyp:hlinkClr val="tx"/>
                    </a:ext>
                  </a:extLst>
                </a:hlinkClick>
              </a:rPr>
              <a:t>STORYSET</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8">
                  <a:extLst>
                    <a:ext uri="{A12FA001-AC4F-418D-AE19-62706E023703}">
                      <ahyp:hlinkClr val="tx"/>
                    </a:ext>
                  </a:extLst>
                </a:hlinkClick>
              </a:rPr>
              <a:t>WEPIK</a:t>
            </a:r>
            <a:r>
              <a:rPr b="1" lang="en" sz="1000">
                <a:solidFill>
                  <a:schemeClr val="dk1"/>
                </a:solidFill>
                <a:latin typeface="Rajdhani"/>
                <a:ea typeface="Rajdhani"/>
                <a:cs typeface="Rajdhani"/>
                <a:sym typeface="Rajdhani"/>
              </a:rPr>
              <a:t> | </a:t>
            </a:r>
            <a:r>
              <a:rPr b="1" lang="en" sz="1000" u="sng">
                <a:solidFill>
                  <a:schemeClr val="dk1"/>
                </a:solidFill>
                <a:latin typeface="Rajdhani"/>
                <a:ea typeface="Rajdhani"/>
                <a:cs typeface="Rajdhani"/>
                <a:sym typeface="Rajdhani"/>
                <a:hlinkClick r:id="rId19">
                  <a:extLst>
                    <a:ext uri="{A12FA001-AC4F-418D-AE19-62706E023703}">
                      <ahyp:hlinkClr val="tx"/>
                    </a:ext>
                  </a:extLst>
                </a:hlinkClick>
              </a:rPr>
              <a:t>VIDEVO</a:t>
            </a:r>
            <a:endParaRPr b="1" sz="1000">
              <a:solidFill>
                <a:schemeClr val="dk1"/>
              </a:solidFill>
              <a:latin typeface="Rajdhani"/>
              <a:ea typeface="Rajdhani"/>
              <a:cs typeface="Rajdhani"/>
              <a:sym typeface="Rajdhani"/>
            </a:endParaRPr>
          </a:p>
        </p:txBody>
      </p:sp>
      <p:sp>
        <p:nvSpPr>
          <p:cNvPr id="779" name="Google Shape;779;p41"/>
          <p:cNvSpPr/>
          <p:nvPr/>
        </p:nvSpPr>
        <p:spPr>
          <a:xfrm>
            <a:off x="433134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TABLE OF</a:t>
            </a:r>
            <a:r>
              <a:rPr lang="en"/>
              <a:t> CONTENTS</a:t>
            </a:r>
            <a:endParaRPr/>
          </a:p>
        </p:txBody>
      </p:sp>
      <p:sp>
        <p:nvSpPr>
          <p:cNvPr id="785" name="Google Shape;785;p42"/>
          <p:cNvSpPr txBox="1"/>
          <p:nvPr>
            <p:ph idx="1" type="subTitle"/>
          </p:nvPr>
        </p:nvSpPr>
        <p:spPr>
          <a:xfrm>
            <a:off x="6350325" y="2142075"/>
            <a:ext cx="2317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it?</a:t>
            </a:r>
            <a:endParaRPr/>
          </a:p>
        </p:txBody>
      </p:sp>
      <p:sp>
        <p:nvSpPr>
          <p:cNvPr id="786" name="Google Shape;786;p42"/>
          <p:cNvSpPr txBox="1"/>
          <p:nvPr>
            <p:ph idx="2" type="subTitle"/>
          </p:nvPr>
        </p:nvSpPr>
        <p:spPr>
          <a:xfrm>
            <a:off x="1010851" y="2228963"/>
            <a:ext cx="23172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What are they?</a:t>
            </a:r>
            <a:endParaRPr/>
          </a:p>
        </p:txBody>
      </p:sp>
      <p:sp>
        <p:nvSpPr>
          <p:cNvPr id="787" name="Google Shape;787;p42"/>
          <p:cNvSpPr txBox="1"/>
          <p:nvPr>
            <p:ph idx="3" type="title"/>
          </p:nvPr>
        </p:nvSpPr>
        <p:spPr>
          <a:xfrm>
            <a:off x="3643750" y="1565175"/>
            <a:ext cx="770400" cy="106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788" name="Google Shape;788;p42"/>
          <p:cNvSpPr txBox="1"/>
          <p:nvPr>
            <p:ph idx="4" type="title"/>
          </p:nvPr>
        </p:nvSpPr>
        <p:spPr>
          <a:xfrm>
            <a:off x="4729860" y="1565175"/>
            <a:ext cx="770400" cy="106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789" name="Google Shape;789;p42"/>
          <p:cNvSpPr txBox="1"/>
          <p:nvPr>
            <p:ph idx="5" type="subTitle"/>
          </p:nvPr>
        </p:nvSpPr>
        <p:spPr>
          <a:xfrm>
            <a:off x="5815950" y="1565150"/>
            <a:ext cx="2851500" cy="63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Liturgy?</a:t>
            </a:r>
            <a:endParaRPr/>
          </a:p>
        </p:txBody>
      </p:sp>
      <p:sp>
        <p:nvSpPr>
          <p:cNvPr id="790" name="Google Shape;790;p42"/>
          <p:cNvSpPr txBox="1"/>
          <p:nvPr>
            <p:ph idx="6" type="subTitle"/>
          </p:nvPr>
        </p:nvSpPr>
        <p:spPr>
          <a:xfrm>
            <a:off x="1010850" y="1652038"/>
            <a:ext cx="2317200" cy="63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Sacraments / Mysteries</a:t>
            </a:r>
            <a:endParaRPr/>
          </a:p>
        </p:txBody>
      </p:sp>
      <p:sp>
        <p:nvSpPr>
          <p:cNvPr id="791" name="Google Shape;791;p42"/>
          <p:cNvSpPr txBox="1"/>
          <p:nvPr>
            <p:ph idx="7" type="subTitle"/>
          </p:nvPr>
        </p:nvSpPr>
        <p:spPr>
          <a:xfrm>
            <a:off x="720000" y="3658525"/>
            <a:ext cx="23172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Where are we going?</a:t>
            </a:r>
            <a:endParaRPr/>
          </a:p>
        </p:txBody>
      </p:sp>
      <p:sp>
        <p:nvSpPr>
          <p:cNvPr id="792" name="Google Shape;792;p42"/>
          <p:cNvSpPr txBox="1"/>
          <p:nvPr>
            <p:ph idx="8" type="subTitle"/>
          </p:nvPr>
        </p:nvSpPr>
        <p:spPr>
          <a:xfrm>
            <a:off x="5815951" y="3658463"/>
            <a:ext cx="2317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can I grow in Liturgy?</a:t>
            </a:r>
            <a:endParaRPr/>
          </a:p>
        </p:txBody>
      </p:sp>
      <p:sp>
        <p:nvSpPr>
          <p:cNvPr id="793" name="Google Shape;793;p42"/>
          <p:cNvSpPr txBox="1"/>
          <p:nvPr>
            <p:ph idx="9" type="title"/>
          </p:nvPr>
        </p:nvSpPr>
        <p:spPr>
          <a:xfrm>
            <a:off x="3643750" y="3081500"/>
            <a:ext cx="770400" cy="106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94" name="Google Shape;794;p42"/>
          <p:cNvSpPr txBox="1"/>
          <p:nvPr>
            <p:ph idx="13" type="title"/>
          </p:nvPr>
        </p:nvSpPr>
        <p:spPr>
          <a:xfrm>
            <a:off x="4729860" y="3081500"/>
            <a:ext cx="770400" cy="106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795" name="Google Shape;795;p42"/>
          <p:cNvSpPr txBox="1"/>
          <p:nvPr>
            <p:ph idx="14" type="subTitle"/>
          </p:nvPr>
        </p:nvSpPr>
        <p:spPr>
          <a:xfrm>
            <a:off x="720000" y="3081500"/>
            <a:ext cx="2317200" cy="63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The Journey of Liturgy</a:t>
            </a:r>
            <a:endParaRPr/>
          </a:p>
        </p:txBody>
      </p:sp>
      <p:sp>
        <p:nvSpPr>
          <p:cNvPr id="796" name="Google Shape;796;p42"/>
          <p:cNvSpPr txBox="1"/>
          <p:nvPr>
            <p:ph idx="15" type="subTitle"/>
          </p:nvPr>
        </p:nvSpPr>
        <p:spPr>
          <a:xfrm>
            <a:off x="5815950" y="3081438"/>
            <a:ext cx="2317200" cy="63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Next steps</a:t>
            </a:r>
            <a:endParaRPr/>
          </a:p>
        </p:txBody>
      </p:sp>
      <p:sp>
        <p:nvSpPr>
          <p:cNvPr id="797" name="Google Shape;797;p42"/>
          <p:cNvSpPr/>
          <p:nvPr/>
        </p:nvSpPr>
        <p:spPr>
          <a:xfrm>
            <a:off x="4327275" y="2994625"/>
            <a:ext cx="173750" cy="17375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8" name="Google Shape;798;p42"/>
          <p:cNvSpPr/>
          <p:nvPr/>
        </p:nvSpPr>
        <p:spPr>
          <a:xfrm>
            <a:off x="5413375" y="2994625"/>
            <a:ext cx="173750" cy="17375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9" name="Google Shape;799;p42"/>
          <p:cNvSpPr/>
          <p:nvPr/>
        </p:nvSpPr>
        <p:spPr>
          <a:xfrm>
            <a:off x="5413375" y="1478300"/>
            <a:ext cx="173750" cy="17375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0" name="Google Shape;800;p42"/>
          <p:cNvSpPr/>
          <p:nvPr/>
        </p:nvSpPr>
        <p:spPr>
          <a:xfrm>
            <a:off x="4327275" y="1478300"/>
            <a:ext cx="173750" cy="17375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43"/>
          <p:cNvSpPr txBox="1"/>
          <p:nvPr>
            <p:ph type="title"/>
          </p:nvPr>
        </p:nvSpPr>
        <p:spPr>
          <a:xfrm>
            <a:off x="909600" y="2060725"/>
            <a:ext cx="7324800" cy="132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200"/>
              <a:t>Nice to see you!</a:t>
            </a:r>
            <a:endParaRPr sz="8200"/>
          </a:p>
        </p:txBody>
      </p:sp>
      <p:sp>
        <p:nvSpPr>
          <p:cNvPr id="806" name="Google Shape;806;p43"/>
          <p:cNvSpPr txBox="1"/>
          <p:nvPr>
            <p:ph idx="1" type="subTitle"/>
          </p:nvPr>
        </p:nvSpPr>
        <p:spPr>
          <a:xfrm>
            <a:off x="2135550" y="3443875"/>
            <a:ext cx="48729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700"/>
              <a:t>My name is Isaac</a:t>
            </a:r>
            <a:endParaRPr sz="2700"/>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 name="Shape 810"/>
        <p:cNvGrpSpPr/>
        <p:nvPr/>
      </p:nvGrpSpPr>
      <p:grpSpPr>
        <a:xfrm>
          <a:off x="0" y="0"/>
          <a:ext cx="0" cy="0"/>
          <a:chOff x="0" y="0"/>
          <a:chExt cx="0" cy="0"/>
        </a:xfrm>
      </p:grpSpPr>
      <p:sp>
        <p:nvSpPr>
          <p:cNvPr id="811" name="Google Shape;811;p44"/>
          <p:cNvSpPr txBox="1"/>
          <p:nvPr>
            <p:ph type="title"/>
          </p:nvPr>
        </p:nvSpPr>
        <p:spPr>
          <a:xfrm>
            <a:off x="3401300" y="1725575"/>
            <a:ext cx="3896100" cy="128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solidFill>
                  <a:schemeClr val="lt1"/>
                </a:solidFill>
              </a:rPr>
              <a:t>Sacraments /  </a:t>
            </a:r>
            <a:r>
              <a:rPr lang="en">
                <a:solidFill>
                  <a:schemeClr val="lt1"/>
                </a:solidFill>
              </a:rPr>
              <a:t>Mysteries</a:t>
            </a:r>
            <a:endParaRPr>
              <a:solidFill>
                <a:schemeClr val="lt1"/>
              </a:solidFill>
            </a:endParaRPr>
          </a:p>
        </p:txBody>
      </p:sp>
      <p:sp>
        <p:nvSpPr>
          <p:cNvPr id="812" name="Google Shape;812;p44"/>
          <p:cNvSpPr txBox="1"/>
          <p:nvPr>
            <p:ph idx="2" type="title"/>
          </p:nvPr>
        </p:nvSpPr>
        <p:spPr>
          <a:xfrm>
            <a:off x="1846600" y="1725575"/>
            <a:ext cx="1402200" cy="169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13" name="Google Shape;813;p44"/>
          <p:cNvSpPr txBox="1"/>
          <p:nvPr>
            <p:ph idx="1" type="subTitle"/>
          </p:nvPr>
        </p:nvSpPr>
        <p:spPr>
          <a:xfrm>
            <a:off x="3401300" y="3009625"/>
            <a:ext cx="3896100" cy="40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are they? Examples?</a:t>
            </a:r>
            <a:endParaRPr/>
          </a:p>
        </p:txBody>
      </p:sp>
      <p:sp>
        <p:nvSpPr>
          <p:cNvPr id="814" name="Google Shape;814;p44"/>
          <p:cNvSpPr/>
          <p:nvPr/>
        </p:nvSpPr>
        <p:spPr>
          <a:xfrm>
            <a:off x="3044650" y="15214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5" name="Google Shape;815;p44"/>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45"/>
          <p:cNvSpPr txBox="1"/>
          <p:nvPr>
            <p:ph type="title"/>
          </p:nvPr>
        </p:nvSpPr>
        <p:spPr>
          <a:xfrm>
            <a:off x="1715150" y="445025"/>
            <a:ext cx="57138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Terms - Same Thing</a:t>
            </a:r>
            <a:endParaRPr/>
          </a:p>
        </p:txBody>
      </p:sp>
      <p:sp>
        <p:nvSpPr>
          <p:cNvPr id="821" name="Google Shape;821;p45"/>
          <p:cNvSpPr txBox="1"/>
          <p:nvPr>
            <p:ph idx="1" type="subTitle"/>
          </p:nvPr>
        </p:nvSpPr>
        <p:spPr>
          <a:xfrm>
            <a:off x="4923247" y="2620585"/>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Describes the </a:t>
            </a:r>
            <a:r>
              <a:rPr lang="en" sz="2000" u="sng"/>
              <a:t>mystical</a:t>
            </a:r>
            <a:r>
              <a:rPr lang="en" sz="2000"/>
              <a:t> nature of the sacraments; they </a:t>
            </a:r>
            <a:r>
              <a:rPr lang="en" sz="2000" u="sng"/>
              <a:t>cannot</a:t>
            </a:r>
            <a:r>
              <a:rPr lang="en" sz="2000"/>
              <a:t> be fully understood by the human mind</a:t>
            </a:r>
            <a:endParaRPr sz="2000"/>
          </a:p>
        </p:txBody>
      </p:sp>
      <p:sp>
        <p:nvSpPr>
          <p:cNvPr id="822" name="Google Shape;822;p45"/>
          <p:cNvSpPr txBox="1"/>
          <p:nvPr>
            <p:ph idx="2" type="subTitle"/>
          </p:nvPr>
        </p:nvSpPr>
        <p:spPr>
          <a:xfrm>
            <a:off x="1715375" y="2620585"/>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A rite </a:t>
            </a:r>
            <a:r>
              <a:rPr lang="en" sz="2000"/>
              <a:t>instituted</a:t>
            </a:r>
            <a:r>
              <a:rPr lang="en" sz="2000"/>
              <a:t> by </a:t>
            </a:r>
            <a:r>
              <a:rPr lang="en" sz="2000" u="sng"/>
              <a:t>Jesus Christ</a:t>
            </a:r>
            <a:r>
              <a:rPr lang="en" sz="2000"/>
              <a:t>; a </a:t>
            </a:r>
            <a:r>
              <a:rPr lang="en" sz="2000" u="sng"/>
              <a:t>means of grace</a:t>
            </a:r>
            <a:r>
              <a:rPr lang="en" sz="2000"/>
              <a:t> or a sign of a spiritual reality. </a:t>
            </a:r>
            <a:endParaRPr sz="2000"/>
          </a:p>
        </p:txBody>
      </p:sp>
      <p:sp>
        <p:nvSpPr>
          <p:cNvPr id="823" name="Google Shape;823;p45"/>
          <p:cNvSpPr txBox="1"/>
          <p:nvPr>
            <p:ph idx="3" type="subTitle"/>
          </p:nvPr>
        </p:nvSpPr>
        <p:spPr>
          <a:xfrm>
            <a:off x="1715375" y="2061663"/>
            <a:ext cx="2505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Sacrament</a:t>
            </a:r>
            <a:endParaRPr sz="2400"/>
          </a:p>
        </p:txBody>
      </p:sp>
      <p:sp>
        <p:nvSpPr>
          <p:cNvPr id="824" name="Google Shape;824;p45"/>
          <p:cNvSpPr txBox="1"/>
          <p:nvPr>
            <p:ph idx="4" type="subTitle"/>
          </p:nvPr>
        </p:nvSpPr>
        <p:spPr>
          <a:xfrm>
            <a:off x="4923250" y="2061663"/>
            <a:ext cx="2505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Mystery</a:t>
            </a:r>
            <a:endParaRPr sz="2400"/>
          </a:p>
        </p:txBody>
      </p:sp>
      <p:sp>
        <p:nvSpPr>
          <p:cNvPr id="825" name="Google Shape;825;p45"/>
          <p:cNvSpPr/>
          <p:nvPr/>
        </p:nvSpPr>
        <p:spPr>
          <a:xfrm flipH="1">
            <a:off x="433134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sp>
        <p:nvSpPr>
          <p:cNvPr id="830" name="Google Shape;83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What’s in a Sacrament?</a:t>
            </a:r>
            <a:endParaRPr/>
          </a:p>
        </p:txBody>
      </p:sp>
      <p:sp>
        <p:nvSpPr>
          <p:cNvPr id="831" name="Google Shape;831;p46"/>
          <p:cNvSpPr txBox="1"/>
          <p:nvPr>
            <p:ph idx="1" type="subTitle"/>
          </p:nvPr>
        </p:nvSpPr>
        <p:spPr>
          <a:xfrm>
            <a:off x="481301" y="20676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All Sacraments are found in Scripture, both Old and New Testament</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The </a:t>
            </a:r>
            <a:r>
              <a:rPr lang="en"/>
              <a:t>Apostles</a:t>
            </a:r>
            <a:r>
              <a:rPr lang="en"/>
              <a:t> passed these down to us.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We must pass on their importance and practice to the next generations of Orthodox Christians.</a:t>
            </a:r>
            <a:endParaRPr/>
          </a:p>
        </p:txBody>
      </p:sp>
      <p:sp>
        <p:nvSpPr>
          <p:cNvPr id="832" name="Google Shape;832;p46"/>
          <p:cNvSpPr txBox="1"/>
          <p:nvPr>
            <p:ph idx="2" type="subTitle"/>
          </p:nvPr>
        </p:nvSpPr>
        <p:spPr>
          <a:xfrm>
            <a:off x="2935197" y="20129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Physical elements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We take what God has given us and </a:t>
            </a:r>
            <a:r>
              <a:rPr lang="en"/>
              <a:t>offer it back to him in </a:t>
            </a:r>
            <a:r>
              <a:rPr b="1" lang="en" u="sng">
                <a:latin typeface="Rajdhani"/>
                <a:ea typeface="Rajdhani"/>
                <a:cs typeface="Rajdhani"/>
                <a:sym typeface="Rajdhani"/>
              </a:rPr>
              <a:t>thanksgiving.</a:t>
            </a:r>
            <a:endParaRPr b="1" u="sng">
              <a:latin typeface="Rajdhani"/>
              <a:ea typeface="Rajdhani"/>
              <a:cs typeface="Rajdhani"/>
              <a:sym typeface="Rajdhani"/>
            </a:endParaRPr>
          </a:p>
        </p:txBody>
      </p:sp>
      <p:sp>
        <p:nvSpPr>
          <p:cNvPr id="833" name="Google Shape;833;p46"/>
          <p:cNvSpPr txBox="1"/>
          <p:nvPr>
            <p:ph idx="3" type="subTitle"/>
          </p:nvPr>
        </p:nvSpPr>
        <p:spPr>
          <a:xfrm>
            <a:off x="2935199" y="38775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Grace = a gift</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We don’t deserve it but God offers it to us. All we need to do is </a:t>
            </a:r>
            <a:r>
              <a:rPr b="1" lang="en" u="sng">
                <a:latin typeface="Rajdhani"/>
                <a:ea typeface="Rajdhani"/>
                <a:cs typeface="Rajdhani"/>
                <a:sym typeface="Rajdhani"/>
              </a:rPr>
              <a:t>accept.</a:t>
            </a:r>
            <a:endParaRPr b="1" u="sng">
              <a:latin typeface="Rajdhani"/>
              <a:ea typeface="Rajdhani"/>
              <a:cs typeface="Rajdhani"/>
              <a:sym typeface="Rajdhani"/>
            </a:endParaRPr>
          </a:p>
        </p:txBody>
      </p:sp>
      <p:sp>
        <p:nvSpPr>
          <p:cNvPr id="834" name="Google Shape;834;p46"/>
          <p:cNvSpPr txBox="1"/>
          <p:nvPr>
            <p:ph idx="4" type="subTitle"/>
          </p:nvPr>
        </p:nvSpPr>
        <p:spPr>
          <a:xfrm>
            <a:off x="481300" y="1539926"/>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Instituted by Jesus Christ</a:t>
            </a:r>
            <a:endParaRPr/>
          </a:p>
        </p:txBody>
      </p:sp>
      <p:sp>
        <p:nvSpPr>
          <p:cNvPr id="835" name="Google Shape;835;p46"/>
          <p:cNvSpPr txBox="1"/>
          <p:nvPr>
            <p:ph idx="5" type="subTitle"/>
          </p:nvPr>
        </p:nvSpPr>
        <p:spPr>
          <a:xfrm>
            <a:off x="2935200" y="1485226"/>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 outward/visible sign</a:t>
            </a:r>
            <a:endParaRPr/>
          </a:p>
        </p:txBody>
      </p:sp>
      <p:sp>
        <p:nvSpPr>
          <p:cNvPr id="836" name="Google Shape;836;p46"/>
          <p:cNvSpPr txBox="1"/>
          <p:nvPr>
            <p:ph idx="6" type="subTitle"/>
          </p:nvPr>
        </p:nvSpPr>
        <p:spPr>
          <a:xfrm>
            <a:off x="2935200" y="3349826"/>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Invisible delivery of grace</a:t>
            </a:r>
            <a:endParaRPr/>
          </a:p>
        </p:txBody>
      </p:sp>
      <p:pic>
        <p:nvPicPr>
          <p:cNvPr id="837" name="Google Shape;837;p46"/>
          <p:cNvPicPr preferRelativeResize="0"/>
          <p:nvPr/>
        </p:nvPicPr>
        <p:blipFill>
          <a:blip r:embed="rId3">
            <a:alphaModFix/>
          </a:blip>
          <a:stretch>
            <a:fillRect/>
          </a:stretch>
        </p:blipFill>
        <p:spPr>
          <a:xfrm>
            <a:off x="5646200" y="1175625"/>
            <a:ext cx="2349175" cy="3732251"/>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 name="Shape 841"/>
        <p:cNvGrpSpPr/>
        <p:nvPr/>
      </p:nvGrpSpPr>
      <p:grpSpPr>
        <a:xfrm>
          <a:off x="0" y="0"/>
          <a:ext cx="0" cy="0"/>
          <a:chOff x="0" y="0"/>
          <a:chExt cx="0" cy="0"/>
        </a:xfrm>
      </p:grpSpPr>
      <p:sp>
        <p:nvSpPr>
          <p:cNvPr id="842" name="Google Shape;842;p47"/>
          <p:cNvSpPr txBox="1"/>
          <p:nvPr>
            <p:ph idx="5" type="subTitle"/>
          </p:nvPr>
        </p:nvSpPr>
        <p:spPr>
          <a:xfrm>
            <a:off x="6054249" y="1675102"/>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Seal of the Holy Spirit</a:t>
            </a:r>
            <a:endParaRPr/>
          </a:p>
        </p:txBody>
      </p:sp>
      <p:sp>
        <p:nvSpPr>
          <p:cNvPr id="843" name="Google Shape;84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7 Holy Sacraments</a:t>
            </a:r>
            <a:endParaRPr/>
          </a:p>
        </p:txBody>
      </p:sp>
      <p:sp>
        <p:nvSpPr>
          <p:cNvPr id="844" name="Google Shape;844;p47"/>
          <p:cNvSpPr txBox="1"/>
          <p:nvPr>
            <p:ph idx="1" type="subTitle"/>
          </p:nvPr>
        </p:nvSpPr>
        <p:spPr>
          <a:xfrm>
            <a:off x="1114550" y="1675102"/>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new birth</a:t>
            </a:r>
            <a:endParaRPr/>
          </a:p>
        </p:txBody>
      </p:sp>
      <p:sp>
        <p:nvSpPr>
          <p:cNvPr id="845" name="Google Shape;845;p47"/>
          <p:cNvSpPr txBox="1"/>
          <p:nvPr>
            <p:ph idx="3" type="subTitle"/>
          </p:nvPr>
        </p:nvSpPr>
        <p:spPr>
          <a:xfrm>
            <a:off x="1114550" y="3010889"/>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two become One</a:t>
            </a:r>
            <a:endParaRPr/>
          </a:p>
        </p:txBody>
      </p:sp>
      <p:sp>
        <p:nvSpPr>
          <p:cNvPr id="846" name="Google Shape;846;p47"/>
          <p:cNvSpPr txBox="1"/>
          <p:nvPr>
            <p:ph idx="4" type="subTitle"/>
          </p:nvPr>
        </p:nvSpPr>
        <p:spPr>
          <a:xfrm>
            <a:off x="3584400" y="3010889"/>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Washing feet</a:t>
            </a:r>
            <a:endParaRPr/>
          </a:p>
        </p:txBody>
      </p:sp>
      <p:sp>
        <p:nvSpPr>
          <p:cNvPr id="847" name="Google Shape;847;p47"/>
          <p:cNvSpPr txBox="1"/>
          <p:nvPr>
            <p:ph idx="6" type="subTitle"/>
          </p:nvPr>
        </p:nvSpPr>
        <p:spPr>
          <a:xfrm>
            <a:off x="6054249" y="3010889"/>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Washed clean</a:t>
            </a:r>
            <a:endParaRPr/>
          </a:p>
        </p:txBody>
      </p:sp>
      <p:sp>
        <p:nvSpPr>
          <p:cNvPr id="848" name="Google Shape;848;p47"/>
          <p:cNvSpPr txBox="1"/>
          <p:nvPr>
            <p:ph idx="7" type="subTitle"/>
          </p:nvPr>
        </p:nvSpPr>
        <p:spPr>
          <a:xfrm>
            <a:off x="1113050" y="123114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Baptism</a:t>
            </a:r>
            <a:endParaRPr/>
          </a:p>
        </p:txBody>
      </p:sp>
      <p:sp>
        <p:nvSpPr>
          <p:cNvPr id="849" name="Google Shape;849;p47"/>
          <p:cNvSpPr txBox="1"/>
          <p:nvPr>
            <p:ph idx="8" type="subTitle"/>
          </p:nvPr>
        </p:nvSpPr>
        <p:spPr>
          <a:xfrm>
            <a:off x="3582898" y="123114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Eucharist</a:t>
            </a:r>
            <a:endParaRPr/>
          </a:p>
        </p:txBody>
      </p:sp>
      <p:sp>
        <p:nvSpPr>
          <p:cNvPr id="850" name="Google Shape;850;p47"/>
          <p:cNvSpPr txBox="1"/>
          <p:nvPr>
            <p:ph idx="9" type="subTitle"/>
          </p:nvPr>
        </p:nvSpPr>
        <p:spPr>
          <a:xfrm>
            <a:off x="6052747" y="123114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Chrismation</a:t>
            </a:r>
            <a:endParaRPr/>
          </a:p>
        </p:txBody>
      </p:sp>
      <p:sp>
        <p:nvSpPr>
          <p:cNvPr id="851" name="Google Shape;851;p47"/>
          <p:cNvSpPr txBox="1"/>
          <p:nvPr>
            <p:ph idx="13" type="subTitle"/>
          </p:nvPr>
        </p:nvSpPr>
        <p:spPr>
          <a:xfrm>
            <a:off x="1113050" y="256570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Matrimony</a:t>
            </a:r>
            <a:endParaRPr/>
          </a:p>
        </p:txBody>
      </p:sp>
      <p:sp>
        <p:nvSpPr>
          <p:cNvPr id="852" name="Google Shape;852;p47"/>
          <p:cNvSpPr txBox="1"/>
          <p:nvPr>
            <p:ph idx="14" type="subTitle"/>
          </p:nvPr>
        </p:nvSpPr>
        <p:spPr>
          <a:xfrm>
            <a:off x="3582898" y="256570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Priesthood</a:t>
            </a:r>
            <a:endParaRPr/>
          </a:p>
        </p:txBody>
      </p:sp>
      <p:sp>
        <p:nvSpPr>
          <p:cNvPr id="853" name="Google Shape;853;p47"/>
          <p:cNvSpPr txBox="1"/>
          <p:nvPr>
            <p:ph idx="15" type="subTitle"/>
          </p:nvPr>
        </p:nvSpPr>
        <p:spPr>
          <a:xfrm>
            <a:off x="6052747" y="2565700"/>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Repentance and Confession</a:t>
            </a:r>
            <a:endParaRPr/>
          </a:p>
        </p:txBody>
      </p:sp>
      <p:sp>
        <p:nvSpPr>
          <p:cNvPr id="854" name="Google Shape;854;p47"/>
          <p:cNvSpPr txBox="1"/>
          <p:nvPr>
            <p:ph idx="15" type="subTitle"/>
          </p:nvPr>
        </p:nvSpPr>
        <p:spPr>
          <a:xfrm>
            <a:off x="3582897" y="3699613"/>
            <a:ext cx="1978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Anointing the Sick</a:t>
            </a:r>
            <a:endParaRPr/>
          </a:p>
        </p:txBody>
      </p:sp>
      <p:sp>
        <p:nvSpPr>
          <p:cNvPr id="855" name="Google Shape;855;p47"/>
          <p:cNvSpPr txBox="1"/>
          <p:nvPr>
            <p:ph idx="6" type="subTitle"/>
          </p:nvPr>
        </p:nvSpPr>
        <p:spPr>
          <a:xfrm>
            <a:off x="3584399" y="4028801"/>
            <a:ext cx="197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Healing</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48"/>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a:t>
            </a:r>
            <a:r>
              <a:rPr lang="en"/>
              <a:t>handshake</a:t>
            </a:r>
            <a:r>
              <a:rPr lang="en"/>
              <a:t> and a joke</a:t>
            </a:r>
            <a:endParaRPr/>
          </a:p>
        </p:txBody>
      </p:sp>
      <p:sp>
        <p:nvSpPr>
          <p:cNvPr id="861" name="Google Shape;861;p48"/>
          <p:cNvSpPr txBox="1"/>
          <p:nvPr>
            <p:ph idx="1" type="subTitle"/>
          </p:nvPr>
        </p:nvSpPr>
        <p:spPr>
          <a:xfrm>
            <a:off x="2888700" y="1207025"/>
            <a:ext cx="4294800" cy="109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handshake is a kind of sacrament.</a:t>
            </a:r>
            <a:endParaRPr/>
          </a:p>
          <a:p>
            <a:pPr indent="-330200" lvl="0" marL="457200" rtl="0" algn="l">
              <a:spcBef>
                <a:spcPts val="1000"/>
              </a:spcBef>
              <a:spcAft>
                <a:spcPts val="0"/>
              </a:spcAft>
              <a:buSzPts val="1600"/>
              <a:buChar char="✦"/>
            </a:pPr>
            <a:r>
              <a:rPr lang="en"/>
              <a:t>Outward sign: clasping hands </a:t>
            </a:r>
            <a:endParaRPr/>
          </a:p>
          <a:p>
            <a:pPr indent="-330200" lvl="0" marL="457200" rtl="0" algn="l">
              <a:spcBef>
                <a:spcPts val="0"/>
              </a:spcBef>
              <a:spcAft>
                <a:spcPts val="0"/>
              </a:spcAft>
              <a:buSzPts val="1600"/>
              <a:buChar char="✦"/>
            </a:pPr>
            <a:r>
              <a:rPr lang="en"/>
              <a:t>Invisible reality: friendship or agreement</a:t>
            </a:r>
            <a:endParaRPr/>
          </a:p>
          <a:p>
            <a:pPr indent="0" lvl="0" marL="0" rtl="0" algn="l">
              <a:spcBef>
                <a:spcPts val="0"/>
              </a:spcBef>
              <a:spcAft>
                <a:spcPts val="0"/>
              </a:spcAft>
              <a:buNone/>
            </a:pPr>
            <a:r>
              <a:t/>
            </a:r>
            <a:endParaRPr/>
          </a:p>
        </p:txBody>
      </p:sp>
      <p:sp>
        <p:nvSpPr>
          <p:cNvPr id="862" name="Google Shape;862;p48"/>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pic>
        <p:nvPicPr>
          <p:cNvPr id="863" name="Google Shape;863;p48"/>
          <p:cNvPicPr preferRelativeResize="0"/>
          <p:nvPr/>
        </p:nvPicPr>
        <p:blipFill>
          <a:blip r:embed="rId3">
            <a:alphaModFix/>
          </a:blip>
          <a:stretch>
            <a:fillRect/>
          </a:stretch>
        </p:blipFill>
        <p:spPr>
          <a:xfrm>
            <a:off x="4878326" y="2489826"/>
            <a:ext cx="3389974" cy="2425950"/>
          </a:xfrm>
          <a:prstGeom prst="rect">
            <a:avLst/>
          </a:prstGeom>
          <a:noFill/>
          <a:ln>
            <a:noFill/>
          </a:ln>
        </p:spPr>
      </p:pic>
      <p:pic>
        <p:nvPicPr>
          <p:cNvPr id="864" name="Google Shape;864;p48"/>
          <p:cNvPicPr preferRelativeResize="0"/>
          <p:nvPr/>
        </p:nvPicPr>
        <p:blipFill>
          <a:blip r:embed="rId4">
            <a:alphaModFix/>
          </a:blip>
          <a:stretch>
            <a:fillRect/>
          </a:stretch>
        </p:blipFill>
        <p:spPr>
          <a:xfrm>
            <a:off x="503596" y="1017725"/>
            <a:ext cx="2118426" cy="2118451"/>
          </a:xfrm>
          <a:prstGeom prst="rect">
            <a:avLst/>
          </a:prstGeom>
          <a:noFill/>
          <a:ln>
            <a:noFill/>
          </a:ln>
        </p:spPr>
      </p:pic>
      <p:sp>
        <p:nvSpPr>
          <p:cNvPr id="865" name="Google Shape;865;p48"/>
          <p:cNvSpPr txBox="1"/>
          <p:nvPr>
            <p:ph idx="1" type="subTitle"/>
          </p:nvPr>
        </p:nvSpPr>
        <p:spPr>
          <a:xfrm>
            <a:off x="379825" y="3487238"/>
            <a:ext cx="4294800" cy="109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funny story is a kind of sacrament.</a:t>
            </a:r>
            <a:endParaRPr/>
          </a:p>
          <a:p>
            <a:pPr indent="-330200" lvl="0" marL="457200" rtl="0" algn="l">
              <a:spcBef>
                <a:spcPts val="1000"/>
              </a:spcBef>
              <a:spcAft>
                <a:spcPts val="0"/>
              </a:spcAft>
              <a:buSzPts val="1600"/>
              <a:buChar char="✦"/>
            </a:pPr>
            <a:r>
              <a:rPr lang="en"/>
              <a:t>Outward sign: The sound of the words</a:t>
            </a:r>
            <a:endParaRPr/>
          </a:p>
          <a:p>
            <a:pPr indent="-330200" lvl="0" marL="457200" rtl="0" algn="l">
              <a:spcBef>
                <a:spcPts val="0"/>
              </a:spcBef>
              <a:spcAft>
                <a:spcPts val="0"/>
              </a:spcAft>
              <a:buSzPts val="1600"/>
              <a:buChar char="✦"/>
            </a:pPr>
            <a:r>
              <a:rPr lang="en"/>
              <a:t>Invisible reality: The meaning of the words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 name="Shape 869"/>
        <p:cNvGrpSpPr/>
        <p:nvPr/>
      </p:nvGrpSpPr>
      <p:grpSpPr>
        <a:xfrm>
          <a:off x="0" y="0"/>
          <a:ext cx="0" cy="0"/>
          <a:chOff x="0" y="0"/>
          <a:chExt cx="0" cy="0"/>
        </a:xfrm>
      </p:grpSpPr>
      <p:sp>
        <p:nvSpPr>
          <p:cNvPr id="870" name="Google Shape;870;p49"/>
          <p:cNvSpPr txBox="1"/>
          <p:nvPr>
            <p:ph idx="1" type="subTitle"/>
          </p:nvPr>
        </p:nvSpPr>
        <p:spPr>
          <a:xfrm>
            <a:off x="1486175" y="1538000"/>
            <a:ext cx="6171600" cy="147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871" name="Google Shape;871;p49"/>
          <p:cNvSpPr txBox="1"/>
          <p:nvPr>
            <p:ph type="title"/>
          </p:nvPr>
        </p:nvSpPr>
        <p:spPr>
          <a:xfrm>
            <a:off x="1486175" y="3203200"/>
            <a:ext cx="6171600" cy="4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—SOMEONE</a:t>
            </a:r>
            <a:r>
              <a:rPr lang="en">
                <a:latin typeface="Rubik"/>
                <a:ea typeface="Rubik"/>
                <a:cs typeface="Rubik"/>
                <a:sym typeface="Rubik"/>
              </a:rPr>
              <a:t> </a:t>
            </a:r>
            <a:r>
              <a:rPr lang="en"/>
              <a:t>FAMOUS</a:t>
            </a:r>
            <a:endParaRPr/>
          </a:p>
        </p:txBody>
      </p:sp>
      <p:sp>
        <p:nvSpPr>
          <p:cNvPr id="872" name="Google Shape;872;p49"/>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pic>
        <p:nvPicPr>
          <p:cNvPr id="873" name="Google Shape;873;p49"/>
          <p:cNvPicPr preferRelativeResize="0"/>
          <p:nvPr/>
        </p:nvPicPr>
        <p:blipFill rotWithShape="1">
          <a:blip r:embed="rId3">
            <a:alphaModFix/>
          </a:blip>
          <a:srcRect b="8037" l="0" r="0" t="0"/>
          <a:stretch/>
        </p:blipFill>
        <p:spPr>
          <a:xfrm>
            <a:off x="616821" y="0"/>
            <a:ext cx="7910317" cy="5143501"/>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50"/>
          <p:cNvSpPr txBox="1"/>
          <p:nvPr>
            <p:ph type="title"/>
          </p:nvPr>
        </p:nvSpPr>
        <p:spPr>
          <a:xfrm>
            <a:off x="3401300" y="1725575"/>
            <a:ext cx="3896100" cy="128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The Liturgy</a:t>
            </a:r>
            <a:endParaRPr>
              <a:solidFill>
                <a:schemeClr val="lt1"/>
              </a:solidFill>
            </a:endParaRPr>
          </a:p>
        </p:txBody>
      </p:sp>
      <p:sp>
        <p:nvSpPr>
          <p:cNvPr id="879" name="Google Shape;879;p50"/>
          <p:cNvSpPr txBox="1"/>
          <p:nvPr>
            <p:ph idx="2" type="title"/>
          </p:nvPr>
        </p:nvSpPr>
        <p:spPr>
          <a:xfrm>
            <a:off x="1846600" y="1725575"/>
            <a:ext cx="1402200" cy="169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80" name="Google Shape;880;p50"/>
          <p:cNvSpPr txBox="1"/>
          <p:nvPr>
            <p:ph idx="1" type="subTitle"/>
          </p:nvPr>
        </p:nvSpPr>
        <p:spPr>
          <a:xfrm>
            <a:off x="3401300" y="3009625"/>
            <a:ext cx="38961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a:t>
            </a:r>
            <a:r>
              <a:rPr lang="en"/>
              <a:t>, place, thing?</a:t>
            </a:r>
            <a:endParaRPr/>
          </a:p>
          <a:p>
            <a:pPr indent="0" lvl="0" marL="0" rtl="0" algn="l">
              <a:spcBef>
                <a:spcPts val="0"/>
              </a:spcBef>
              <a:spcAft>
                <a:spcPts val="0"/>
              </a:spcAft>
              <a:buNone/>
            </a:pPr>
            <a:r>
              <a:rPr lang="en"/>
              <a:t>Examples?</a:t>
            </a:r>
            <a:endParaRPr/>
          </a:p>
          <a:p>
            <a:pPr indent="0" lvl="0" marL="0" rtl="0" algn="l">
              <a:spcBef>
                <a:spcPts val="0"/>
              </a:spcBef>
              <a:spcAft>
                <a:spcPts val="0"/>
              </a:spcAft>
              <a:buNone/>
            </a:pPr>
            <a:r>
              <a:rPr lang="en"/>
              <a:t>What does it mean?</a:t>
            </a:r>
            <a:endParaRPr/>
          </a:p>
        </p:txBody>
      </p:sp>
      <p:sp>
        <p:nvSpPr>
          <p:cNvPr id="881" name="Google Shape;881;p50"/>
          <p:cNvSpPr/>
          <p:nvPr/>
        </p:nvSpPr>
        <p:spPr>
          <a:xfrm>
            <a:off x="3044650" y="15214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2" name="Google Shape;882;p50"/>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 name="Shape 886"/>
        <p:cNvGrpSpPr/>
        <p:nvPr/>
      </p:nvGrpSpPr>
      <p:grpSpPr>
        <a:xfrm>
          <a:off x="0" y="0"/>
          <a:ext cx="0" cy="0"/>
          <a:chOff x="0" y="0"/>
          <a:chExt cx="0" cy="0"/>
        </a:xfrm>
      </p:grpSpPr>
      <p:sp>
        <p:nvSpPr>
          <p:cNvPr id="887" name="Google Shape;887;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Liturgy  = Common Work</a:t>
            </a:r>
            <a:endParaRPr/>
          </a:p>
        </p:txBody>
      </p:sp>
      <p:sp>
        <p:nvSpPr>
          <p:cNvPr id="888" name="Google Shape;888;p51"/>
          <p:cNvSpPr txBox="1"/>
          <p:nvPr>
            <p:ph idx="2" type="subTitle"/>
          </p:nvPr>
        </p:nvSpPr>
        <p:spPr>
          <a:xfrm>
            <a:off x="1283100" y="1446850"/>
            <a:ext cx="6577800" cy="26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700"/>
              <a:t>“You cannot pray at home, like you can at church, where there is a great multitude; where exclamations are cried out to God as from one great heart, and where there is something more: the unions of minds, the accord of souls, the bond of charity, the prayers of priests.” -St John Chrysostom​</a:t>
            </a:r>
            <a:endParaRPr sz="27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sp>
        <p:nvSpPr>
          <p:cNvPr id="893" name="Google Shape;893;p52"/>
          <p:cNvSpPr txBox="1"/>
          <p:nvPr>
            <p:ph type="title"/>
          </p:nvPr>
        </p:nvSpPr>
        <p:spPr>
          <a:xfrm>
            <a:off x="1715150" y="445025"/>
            <a:ext cx="57138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Liturgy</a:t>
            </a:r>
            <a:endParaRPr/>
          </a:p>
          <a:p>
            <a:pPr indent="0" lvl="0" marL="0" rtl="0" algn="ctr">
              <a:spcBef>
                <a:spcPts val="0"/>
              </a:spcBef>
              <a:spcAft>
                <a:spcPts val="0"/>
              </a:spcAft>
              <a:buNone/>
            </a:pPr>
            <a:r>
              <a:rPr lang="en"/>
              <a:t>“Common Work”</a:t>
            </a:r>
            <a:endParaRPr/>
          </a:p>
        </p:txBody>
      </p:sp>
      <p:sp>
        <p:nvSpPr>
          <p:cNvPr id="894" name="Google Shape;894;p52"/>
          <p:cNvSpPr txBox="1"/>
          <p:nvPr>
            <p:ph idx="1" type="subTitle"/>
          </p:nvPr>
        </p:nvSpPr>
        <p:spPr>
          <a:xfrm>
            <a:off x="3189775" y="2201703"/>
            <a:ext cx="3103800" cy="18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900"/>
              <a:t>“Is not the cup of </a:t>
            </a:r>
            <a:r>
              <a:rPr b="1" lang="en" sz="1900" u="sng">
                <a:latin typeface="Rajdhani"/>
                <a:ea typeface="Rajdhani"/>
                <a:cs typeface="Rajdhani"/>
                <a:sym typeface="Rajdhani"/>
              </a:rPr>
              <a:t>thanksgiving </a:t>
            </a:r>
            <a:r>
              <a:rPr lang="en" sz="1900"/>
              <a:t>for which we give thanks a participation in the blood of Christ? And is not the bread that we break a participation in the body of Christ?” ​</a:t>
            </a:r>
            <a:endParaRPr sz="1900"/>
          </a:p>
          <a:p>
            <a:pPr indent="0" lvl="0" marL="0" rtl="0" algn="ctr">
              <a:spcBef>
                <a:spcPts val="0"/>
              </a:spcBef>
              <a:spcAft>
                <a:spcPts val="0"/>
              </a:spcAft>
              <a:buNone/>
            </a:pPr>
            <a:r>
              <a:rPr lang="en" sz="1900"/>
              <a:t>- 1 Corinthians 10:16​</a:t>
            </a:r>
            <a:endParaRPr sz="1900"/>
          </a:p>
          <a:p>
            <a:pPr indent="0" lvl="0" marL="0" rtl="0" algn="ctr">
              <a:spcBef>
                <a:spcPts val="0"/>
              </a:spcBef>
              <a:spcAft>
                <a:spcPts val="0"/>
              </a:spcAft>
              <a:buNone/>
            </a:pPr>
            <a:r>
              <a:t/>
            </a:r>
            <a:endParaRPr/>
          </a:p>
        </p:txBody>
      </p:sp>
      <p:sp>
        <p:nvSpPr>
          <p:cNvPr id="895" name="Google Shape;895;p52"/>
          <p:cNvSpPr txBox="1"/>
          <p:nvPr>
            <p:ph idx="2" type="subTitle"/>
          </p:nvPr>
        </p:nvSpPr>
        <p:spPr>
          <a:xfrm>
            <a:off x="632525" y="2201706"/>
            <a:ext cx="2639100" cy="14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900"/>
              <a:t>“The whole </a:t>
            </a:r>
            <a:r>
              <a:rPr b="1" lang="en" sz="1900" u="sng">
                <a:latin typeface="Rajdhani"/>
                <a:ea typeface="Rajdhani"/>
                <a:cs typeface="Rajdhani"/>
                <a:sym typeface="Rajdhani"/>
              </a:rPr>
              <a:t>assembly </a:t>
            </a:r>
            <a:r>
              <a:rPr lang="en" sz="1900"/>
              <a:t>became silent as they listened to Barnabas and Paul telling about the signs and wonders God had done among the Gentiles through them.” – Acts 15:12​</a:t>
            </a:r>
            <a:endParaRPr sz="1900"/>
          </a:p>
        </p:txBody>
      </p:sp>
      <p:sp>
        <p:nvSpPr>
          <p:cNvPr id="896" name="Google Shape;896;p52"/>
          <p:cNvSpPr txBox="1"/>
          <p:nvPr>
            <p:ph idx="3" type="subTitle"/>
          </p:nvPr>
        </p:nvSpPr>
        <p:spPr>
          <a:xfrm>
            <a:off x="632525" y="1642800"/>
            <a:ext cx="26391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t>Ecclesia</a:t>
            </a:r>
            <a:endParaRPr i="1"/>
          </a:p>
          <a:p>
            <a:pPr indent="0" lvl="0" marL="0" rtl="0" algn="ctr">
              <a:spcBef>
                <a:spcPts val="0"/>
              </a:spcBef>
              <a:spcAft>
                <a:spcPts val="0"/>
              </a:spcAft>
              <a:buNone/>
            </a:pPr>
            <a:r>
              <a:rPr lang="en"/>
              <a:t>“The Assembly”</a:t>
            </a:r>
            <a:endParaRPr/>
          </a:p>
        </p:txBody>
      </p:sp>
      <p:sp>
        <p:nvSpPr>
          <p:cNvPr id="897" name="Google Shape;897;p52"/>
          <p:cNvSpPr txBox="1"/>
          <p:nvPr>
            <p:ph idx="4" type="subTitle"/>
          </p:nvPr>
        </p:nvSpPr>
        <p:spPr>
          <a:xfrm>
            <a:off x="3189775" y="1642800"/>
            <a:ext cx="31038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t>Eucharist</a:t>
            </a:r>
            <a:endParaRPr i="1"/>
          </a:p>
          <a:p>
            <a:pPr indent="0" lvl="0" marL="0" rtl="0" algn="ctr">
              <a:spcBef>
                <a:spcPts val="0"/>
              </a:spcBef>
              <a:spcAft>
                <a:spcPts val="0"/>
              </a:spcAft>
              <a:buNone/>
            </a:pPr>
            <a:r>
              <a:rPr lang="en"/>
              <a:t>“Thanksgiving”</a:t>
            </a:r>
            <a:endParaRPr/>
          </a:p>
        </p:txBody>
      </p:sp>
      <p:pic>
        <p:nvPicPr>
          <p:cNvPr id="898" name="Google Shape;898;p52"/>
          <p:cNvPicPr preferRelativeResize="0"/>
          <p:nvPr/>
        </p:nvPicPr>
        <p:blipFill>
          <a:blip r:embed="rId3">
            <a:alphaModFix/>
          </a:blip>
          <a:stretch>
            <a:fillRect/>
          </a:stretch>
        </p:blipFill>
        <p:spPr>
          <a:xfrm>
            <a:off x="6376175" y="844863"/>
            <a:ext cx="2590330" cy="3453774"/>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 name="Shape 902"/>
        <p:cNvGrpSpPr/>
        <p:nvPr/>
      </p:nvGrpSpPr>
      <p:grpSpPr>
        <a:xfrm>
          <a:off x="0" y="0"/>
          <a:ext cx="0" cy="0"/>
          <a:chOff x="0" y="0"/>
          <a:chExt cx="0" cy="0"/>
        </a:xfrm>
      </p:grpSpPr>
      <p:sp>
        <p:nvSpPr>
          <p:cNvPr id="903" name="Google Shape;903;p53"/>
          <p:cNvSpPr txBox="1"/>
          <p:nvPr>
            <p:ph type="title"/>
          </p:nvPr>
        </p:nvSpPr>
        <p:spPr>
          <a:xfrm>
            <a:off x="2256900" y="1511850"/>
            <a:ext cx="4630200" cy="21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What is the purpose of Liturgy?</a:t>
            </a:r>
            <a:endParaRPr>
              <a:solidFill>
                <a:schemeClr val="lt1"/>
              </a:solidFill>
            </a:endParaRPr>
          </a:p>
        </p:txBody>
      </p:sp>
      <p:sp>
        <p:nvSpPr>
          <p:cNvPr id="904" name="Google Shape;904;p53"/>
          <p:cNvSpPr/>
          <p:nvPr/>
        </p:nvSpPr>
        <p:spPr>
          <a:xfrm>
            <a:off x="4331340" y="1967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5" name="Google Shape;905;p53"/>
          <p:cNvSpPr txBox="1"/>
          <p:nvPr>
            <p:ph idx="4294967295" type="subTitle"/>
          </p:nvPr>
        </p:nvSpPr>
        <p:spPr>
          <a:xfrm>
            <a:off x="6848425" y="2050575"/>
            <a:ext cx="20670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rPr>
              <a:t>Can I be a good Christian without it?</a:t>
            </a:r>
            <a:endParaRPr>
              <a:solidFill>
                <a:schemeClr val="accent6"/>
              </a:solidFill>
            </a:endParaRPr>
          </a:p>
          <a:p>
            <a:pPr indent="0" lvl="0" marL="0" rtl="0" algn="l">
              <a:spcBef>
                <a:spcPts val="0"/>
              </a:spcBef>
              <a:spcAft>
                <a:spcPts val="0"/>
              </a:spcAft>
              <a:buNone/>
            </a:pPr>
            <a:r>
              <a:rPr lang="en">
                <a:solidFill>
                  <a:schemeClr val="accent6"/>
                </a:solidFill>
              </a:rPr>
              <a:t>Why every week?</a:t>
            </a:r>
            <a:endParaRPr>
              <a:solidFill>
                <a:schemeClr val="accent6"/>
              </a:solidFill>
            </a:endParaRPr>
          </a:p>
          <a:p>
            <a:pPr indent="0" lvl="0" marL="0" rtl="0" algn="l">
              <a:spcBef>
                <a:spcPts val="0"/>
              </a:spcBef>
              <a:spcAft>
                <a:spcPts val="0"/>
              </a:spcAft>
              <a:buNone/>
            </a:pPr>
            <a:r>
              <a:rPr lang="en">
                <a:solidFill>
                  <a:schemeClr val="accent6"/>
                </a:solidFill>
              </a:rPr>
              <a:t>Why does God want this?</a:t>
            </a:r>
            <a:endParaRPr>
              <a:solidFill>
                <a:schemeClr val="accent6"/>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pic>
        <p:nvPicPr>
          <p:cNvPr id="910" name="Google Shape;910;p54"/>
          <p:cNvPicPr preferRelativeResize="0"/>
          <p:nvPr/>
        </p:nvPicPr>
        <p:blipFill>
          <a:blip r:embed="rId3">
            <a:alphaModFix/>
          </a:blip>
          <a:stretch>
            <a:fillRect/>
          </a:stretch>
        </p:blipFill>
        <p:spPr>
          <a:xfrm>
            <a:off x="384225" y="0"/>
            <a:ext cx="8229600" cy="5143500"/>
          </a:xfrm>
          <a:prstGeom prst="rect">
            <a:avLst/>
          </a:prstGeom>
          <a:noFill/>
          <a:ln>
            <a:noFill/>
          </a:ln>
        </p:spPr>
      </p:pic>
      <p:sp>
        <p:nvSpPr>
          <p:cNvPr id="911" name="Google Shape;911;p54"/>
          <p:cNvSpPr/>
          <p:nvPr/>
        </p:nvSpPr>
        <p:spPr>
          <a:xfrm>
            <a:off x="7991365" y="4160805"/>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 name="Shape 915"/>
        <p:cNvGrpSpPr/>
        <p:nvPr/>
      </p:nvGrpSpPr>
      <p:grpSpPr>
        <a:xfrm>
          <a:off x="0" y="0"/>
          <a:ext cx="0" cy="0"/>
          <a:chOff x="0" y="0"/>
          <a:chExt cx="0" cy="0"/>
        </a:xfrm>
      </p:grpSpPr>
      <p:sp>
        <p:nvSpPr>
          <p:cNvPr id="916" name="Google Shape;916;p55"/>
          <p:cNvSpPr txBox="1"/>
          <p:nvPr>
            <p:ph type="title"/>
          </p:nvPr>
        </p:nvSpPr>
        <p:spPr>
          <a:xfrm>
            <a:off x="720000" y="223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Liturgy is Where Christ </a:t>
            </a:r>
            <a:r>
              <a:rPr lang="en" u="sng"/>
              <a:t>IS</a:t>
            </a:r>
            <a:endParaRPr u="sng"/>
          </a:p>
        </p:txBody>
      </p:sp>
      <p:sp>
        <p:nvSpPr>
          <p:cNvPr id="917" name="Google Shape;917;p55"/>
          <p:cNvSpPr txBox="1"/>
          <p:nvPr>
            <p:ph idx="2" type="subTitle"/>
          </p:nvPr>
        </p:nvSpPr>
        <p:spPr>
          <a:xfrm>
            <a:off x="440025" y="1017725"/>
            <a:ext cx="5654700" cy="26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900"/>
              <a:t>“For where two or three are gathered together in My name, I am there in the midst of them.” - Matthew 18:20</a:t>
            </a:r>
            <a:endParaRPr sz="1900"/>
          </a:p>
          <a:p>
            <a:pPr indent="-349250" lvl="0" marL="457200" rtl="0" algn="l">
              <a:spcBef>
                <a:spcPts val="0"/>
              </a:spcBef>
              <a:spcAft>
                <a:spcPts val="0"/>
              </a:spcAft>
              <a:buSzPts val="1900"/>
              <a:buChar char="●"/>
            </a:pPr>
            <a:r>
              <a:rPr lang="en" sz="1900"/>
              <a:t>It’s everything: Prayer, Confession, Community, Unity</a:t>
            </a:r>
            <a:endParaRPr sz="1900"/>
          </a:p>
          <a:p>
            <a:pPr indent="-349250" lvl="0" marL="457200" rtl="0" algn="l">
              <a:spcBef>
                <a:spcPts val="0"/>
              </a:spcBef>
              <a:spcAft>
                <a:spcPts val="0"/>
              </a:spcAft>
              <a:buSzPts val="1900"/>
              <a:buChar char="●"/>
            </a:pPr>
            <a:r>
              <a:rPr lang="en" sz="1900"/>
              <a:t>We eat His body and drink His blood, and when we all do that, we become ONE</a:t>
            </a:r>
            <a:endParaRPr sz="1900"/>
          </a:p>
          <a:p>
            <a:pPr indent="-349250" lvl="0" marL="457200" rtl="0" algn="l">
              <a:spcBef>
                <a:spcPts val="0"/>
              </a:spcBef>
              <a:spcAft>
                <a:spcPts val="0"/>
              </a:spcAft>
              <a:buSzPts val="1900"/>
              <a:buChar char="●"/>
            </a:pPr>
            <a:r>
              <a:rPr lang="en" sz="1900"/>
              <a:t>Connects us with </a:t>
            </a:r>
            <a:r>
              <a:rPr b="1" lang="en" sz="1900" u="sng">
                <a:latin typeface="Rajdhani"/>
                <a:ea typeface="Rajdhani"/>
                <a:cs typeface="Rajdhani"/>
                <a:sym typeface="Rajdhani"/>
              </a:rPr>
              <a:t>every </a:t>
            </a:r>
            <a:r>
              <a:rPr lang="en" sz="1900"/>
              <a:t>Christian</a:t>
            </a:r>
            <a:endParaRPr sz="1900"/>
          </a:p>
          <a:p>
            <a:pPr indent="-330200" lvl="0" marL="457200" rtl="0" algn="l">
              <a:spcBef>
                <a:spcPts val="0"/>
              </a:spcBef>
              <a:spcAft>
                <a:spcPts val="0"/>
              </a:spcAft>
              <a:buSzPts val="1600"/>
              <a:buChar char="●"/>
            </a:pPr>
            <a:r>
              <a:rPr lang="en" sz="1600"/>
              <a:t>They’re simple </a:t>
            </a:r>
            <a:endParaRPr sz="1600"/>
          </a:p>
          <a:p>
            <a:pPr indent="-330200" lvl="0" marL="457200" rtl="0" algn="l">
              <a:spcBef>
                <a:spcPts val="0"/>
              </a:spcBef>
              <a:spcAft>
                <a:spcPts val="0"/>
              </a:spcAft>
              <a:buSzPts val="1600"/>
              <a:buChar char="●"/>
            </a:pPr>
            <a:r>
              <a:rPr lang="en" sz="1600"/>
              <a:t>You can organize your ideas clearly</a:t>
            </a:r>
            <a:endParaRPr sz="1600"/>
          </a:p>
          <a:p>
            <a:pPr indent="-330200" lvl="0" marL="457200" rtl="0" algn="l">
              <a:spcBef>
                <a:spcPts val="0"/>
              </a:spcBef>
              <a:spcAft>
                <a:spcPts val="1000"/>
              </a:spcAft>
              <a:buSzPts val="1600"/>
              <a:buChar char="●"/>
            </a:pPr>
            <a:r>
              <a:rPr lang="en" sz="1600"/>
              <a:t>You’ll never forget to buy milk!</a:t>
            </a:r>
            <a:endParaRPr sz="1900"/>
          </a:p>
        </p:txBody>
      </p:sp>
      <p:pic>
        <p:nvPicPr>
          <p:cNvPr descr="Image result for last supper coptic orthodox icon" id="918" name="Google Shape;918;p55"/>
          <p:cNvPicPr preferRelativeResize="0"/>
          <p:nvPr/>
        </p:nvPicPr>
        <p:blipFill>
          <a:blip r:embed="rId3">
            <a:alphaModFix/>
          </a:blip>
          <a:stretch>
            <a:fillRect/>
          </a:stretch>
        </p:blipFill>
        <p:spPr>
          <a:xfrm>
            <a:off x="0" y="3446725"/>
            <a:ext cx="3860400" cy="1701600"/>
          </a:xfrm>
          <a:prstGeom prst="rect">
            <a:avLst/>
          </a:prstGeom>
          <a:noFill/>
          <a:ln>
            <a:noFill/>
          </a:ln>
        </p:spPr>
      </p:pic>
      <p:sp>
        <p:nvSpPr>
          <p:cNvPr id="919" name="Google Shape;919;p55"/>
          <p:cNvSpPr txBox="1"/>
          <p:nvPr/>
        </p:nvSpPr>
        <p:spPr>
          <a:xfrm>
            <a:off x="682963" y="3520815"/>
            <a:ext cx="1737000" cy="155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Times New Roman"/>
                <a:ea typeface="Times New Roman"/>
                <a:cs typeface="Times New Roman"/>
                <a:sym typeface="Times New Roman"/>
              </a:rPr>
              <a:t> </a:t>
            </a:r>
            <a:endParaRPr/>
          </a:p>
        </p:txBody>
      </p:sp>
      <p:pic>
        <p:nvPicPr>
          <p:cNvPr id="920" name="Google Shape;920;p55"/>
          <p:cNvPicPr preferRelativeResize="0"/>
          <p:nvPr/>
        </p:nvPicPr>
        <p:blipFill>
          <a:blip r:embed="rId4">
            <a:alphaModFix/>
          </a:blip>
          <a:stretch>
            <a:fillRect/>
          </a:stretch>
        </p:blipFill>
        <p:spPr>
          <a:xfrm>
            <a:off x="7639800" y="5"/>
            <a:ext cx="1504200" cy="1882801"/>
          </a:xfrm>
          <a:prstGeom prst="rect">
            <a:avLst/>
          </a:prstGeom>
          <a:noFill/>
          <a:ln>
            <a:noFill/>
          </a:ln>
        </p:spPr>
      </p:pic>
      <p:pic>
        <p:nvPicPr>
          <p:cNvPr id="921" name="Google Shape;921;p55"/>
          <p:cNvPicPr preferRelativeResize="0"/>
          <p:nvPr/>
        </p:nvPicPr>
        <p:blipFill>
          <a:blip r:embed="rId5">
            <a:alphaModFix/>
          </a:blip>
          <a:stretch>
            <a:fillRect/>
          </a:stretch>
        </p:blipFill>
        <p:spPr>
          <a:xfrm>
            <a:off x="5922225" y="896675"/>
            <a:ext cx="1943802" cy="2439276"/>
          </a:xfrm>
          <a:prstGeom prst="rect">
            <a:avLst/>
          </a:prstGeom>
          <a:noFill/>
          <a:ln>
            <a:noFill/>
          </a:ln>
        </p:spPr>
      </p:pic>
      <p:pic>
        <p:nvPicPr>
          <p:cNvPr id="922" name="Google Shape;922;p55"/>
          <p:cNvPicPr preferRelativeResize="0"/>
          <p:nvPr/>
        </p:nvPicPr>
        <p:blipFill>
          <a:blip r:embed="rId6">
            <a:alphaModFix/>
          </a:blip>
          <a:stretch>
            <a:fillRect/>
          </a:stretch>
        </p:blipFill>
        <p:spPr>
          <a:xfrm>
            <a:off x="6081138" y="3014250"/>
            <a:ext cx="1625975" cy="2134074"/>
          </a:xfrm>
          <a:prstGeom prst="rect">
            <a:avLst/>
          </a:prstGeom>
          <a:noFill/>
          <a:ln>
            <a:noFill/>
          </a:ln>
        </p:spPr>
      </p:pic>
      <p:pic>
        <p:nvPicPr>
          <p:cNvPr id="923" name="Google Shape;923;p55"/>
          <p:cNvPicPr preferRelativeResize="0"/>
          <p:nvPr/>
        </p:nvPicPr>
        <p:blipFill>
          <a:blip r:embed="rId7">
            <a:alphaModFix/>
          </a:blip>
          <a:stretch>
            <a:fillRect/>
          </a:stretch>
        </p:blipFill>
        <p:spPr>
          <a:xfrm>
            <a:off x="4249650" y="3043323"/>
            <a:ext cx="1504200" cy="2075936"/>
          </a:xfrm>
          <a:prstGeom prst="rect">
            <a:avLst/>
          </a:prstGeom>
          <a:noFill/>
          <a:ln>
            <a:noFill/>
          </a:ln>
        </p:spPr>
      </p:pic>
      <p:pic>
        <p:nvPicPr>
          <p:cNvPr id="924" name="Google Shape;924;p55"/>
          <p:cNvPicPr preferRelativeResize="0"/>
          <p:nvPr/>
        </p:nvPicPr>
        <p:blipFill>
          <a:blip r:embed="rId8">
            <a:alphaModFix/>
          </a:blip>
          <a:stretch>
            <a:fillRect/>
          </a:stretch>
        </p:blipFill>
        <p:spPr>
          <a:xfrm>
            <a:off x="7639800" y="2283205"/>
            <a:ext cx="1504200" cy="2006594"/>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 name="Shape 928"/>
        <p:cNvGrpSpPr/>
        <p:nvPr/>
      </p:nvGrpSpPr>
      <p:grpSpPr>
        <a:xfrm>
          <a:off x="0" y="0"/>
          <a:ext cx="0" cy="0"/>
          <a:chOff x="0" y="0"/>
          <a:chExt cx="0" cy="0"/>
        </a:xfrm>
      </p:grpSpPr>
      <p:sp>
        <p:nvSpPr>
          <p:cNvPr id="929" name="Google Shape;929;p56"/>
          <p:cNvSpPr txBox="1"/>
          <p:nvPr>
            <p:ph type="title"/>
          </p:nvPr>
        </p:nvSpPr>
        <p:spPr>
          <a:xfrm>
            <a:off x="2089950" y="815175"/>
            <a:ext cx="4964400" cy="65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Christ’s Words on the Eucharist</a:t>
            </a:r>
            <a:endParaRPr/>
          </a:p>
        </p:txBody>
      </p:sp>
      <p:sp>
        <p:nvSpPr>
          <p:cNvPr id="930" name="Google Shape;930;p56"/>
          <p:cNvSpPr txBox="1"/>
          <p:nvPr>
            <p:ph idx="1" type="subTitle"/>
          </p:nvPr>
        </p:nvSpPr>
        <p:spPr>
          <a:xfrm>
            <a:off x="523049" y="1425150"/>
            <a:ext cx="8098200" cy="229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300"/>
              <a:t>So Jesus said to them, “Truly, truly, I say to you, unless you eat the flesh of the Son of man and drink his blood, you have no life in you; he who eats my flesh and drinks my blood has </a:t>
            </a:r>
            <a:r>
              <a:rPr b="1" lang="en" sz="2300" u="sng">
                <a:latin typeface="Rajdhani"/>
                <a:ea typeface="Rajdhani"/>
                <a:cs typeface="Rajdhani"/>
                <a:sym typeface="Rajdhani"/>
              </a:rPr>
              <a:t>eternal life</a:t>
            </a:r>
            <a:r>
              <a:rPr lang="en" sz="2300"/>
              <a:t>, and I will raise him up at the last day. For my flesh is food indeed, and my blood is drink indeed. He who eats my flesh and drinks my blood </a:t>
            </a:r>
            <a:r>
              <a:rPr b="1" lang="en" sz="2300" u="sng">
                <a:latin typeface="Rajdhani"/>
                <a:ea typeface="Rajdhani"/>
                <a:cs typeface="Rajdhani"/>
                <a:sym typeface="Rajdhani"/>
              </a:rPr>
              <a:t>abides in me, and I in him</a:t>
            </a:r>
            <a:r>
              <a:rPr lang="en" sz="2300"/>
              <a:t>. As the living Father sent me, and I live because of the Father, so </a:t>
            </a:r>
            <a:r>
              <a:rPr b="1" lang="en" sz="2300" u="sng">
                <a:latin typeface="Rajdhani"/>
                <a:ea typeface="Rajdhani"/>
                <a:cs typeface="Rajdhani"/>
                <a:sym typeface="Rajdhani"/>
              </a:rPr>
              <a:t>he who eats me will live because of me.</a:t>
            </a:r>
            <a:r>
              <a:rPr lang="en" sz="2300"/>
              <a:t> This is the bread which came down from heaven, not such as the fathers ate and died; </a:t>
            </a:r>
            <a:r>
              <a:rPr b="1" lang="en" sz="2300" u="sng">
                <a:latin typeface="Rajdhani"/>
                <a:ea typeface="Rajdhani"/>
                <a:cs typeface="Rajdhani"/>
                <a:sym typeface="Rajdhani"/>
              </a:rPr>
              <a:t>he who eats this bread will live for ever.</a:t>
            </a:r>
            <a:r>
              <a:rPr lang="en" sz="2300"/>
              <a:t>” - John 6:53-58</a:t>
            </a:r>
            <a:endParaRPr sz="23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 name="Shape 934"/>
        <p:cNvGrpSpPr/>
        <p:nvPr/>
      </p:nvGrpSpPr>
      <p:grpSpPr>
        <a:xfrm>
          <a:off x="0" y="0"/>
          <a:ext cx="0" cy="0"/>
          <a:chOff x="0" y="0"/>
          <a:chExt cx="0" cy="0"/>
        </a:xfrm>
      </p:grpSpPr>
      <p:sp>
        <p:nvSpPr>
          <p:cNvPr id="935" name="Google Shape;935;p57"/>
          <p:cNvSpPr txBox="1"/>
          <p:nvPr>
            <p:ph type="title"/>
          </p:nvPr>
        </p:nvSpPr>
        <p:spPr>
          <a:xfrm>
            <a:off x="3401300" y="1725575"/>
            <a:ext cx="3896100" cy="128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The Journey of Liturgy</a:t>
            </a:r>
            <a:endParaRPr>
              <a:solidFill>
                <a:schemeClr val="lt1"/>
              </a:solidFill>
            </a:endParaRPr>
          </a:p>
        </p:txBody>
      </p:sp>
      <p:sp>
        <p:nvSpPr>
          <p:cNvPr id="936" name="Google Shape;936;p57"/>
          <p:cNvSpPr txBox="1"/>
          <p:nvPr>
            <p:ph idx="2" type="title"/>
          </p:nvPr>
        </p:nvSpPr>
        <p:spPr>
          <a:xfrm>
            <a:off x="1846600" y="1725575"/>
            <a:ext cx="1402200" cy="169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37" name="Google Shape;937;p57"/>
          <p:cNvSpPr txBox="1"/>
          <p:nvPr>
            <p:ph idx="1" type="subTitle"/>
          </p:nvPr>
        </p:nvSpPr>
        <p:spPr>
          <a:xfrm>
            <a:off x="3401300" y="3009625"/>
            <a:ext cx="38961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Where are we going?</a:t>
            </a:r>
            <a:endParaRPr/>
          </a:p>
        </p:txBody>
      </p:sp>
      <p:sp>
        <p:nvSpPr>
          <p:cNvPr id="938" name="Google Shape;938;p57"/>
          <p:cNvSpPr/>
          <p:nvPr/>
        </p:nvSpPr>
        <p:spPr>
          <a:xfrm>
            <a:off x="3044650" y="15214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9" name="Google Shape;939;p57"/>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58"/>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sp>
        <p:nvSpPr>
          <p:cNvPr id="945" name="Google Shape;945;p58"/>
          <p:cNvSpPr txBox="1"/>
          <p:nvPr>
            <p:ph idx="2" type="subTitle"/>
          </p:nvPr>
        </p:nvSpPr>
        <p:spPr>
          <a:xfrm>
            <a:off x="481875" y="878500"/>
            <a:ext cx="5801700" cy="40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aseline="30000" lang="en" sz="2400"/>
              <a:t>13</a:t>
            </a:r>
            <a:r>
              <a:rPr lang="en" sz="2400"/>
              <a:t> That very day two of them were going to a village named Emma′us, about seven miles[d] from Jerusalem, </a:t>
            </a:r>
            <a:endParaRPr sz="2400"/>
          </a:p>
          <a:p>
            <a:pPr indent="0" lvl="0" marL="0" rtl="0" algn="l">
              <a:spcBef>
                <a:spcPts val="0"/>
              </a:spcBef>
              <a:spcAft>
                <a:spcPts val="0"/>
              </a:spcAft>
              <a:buNone/>
            </a:pPr>
            <a:r>
              <a:rPr baseline="30000" lang="en" sz="2400"/>
              <a:t>14</a:t>
            </a:r>
            <a:r>
              <a:rPr lang="en" sz="2400"/>
              <a:t> and talking with each other about all these things that had happened. </a:t>
            </a:r>
            <a:endParaRPr sz="2400"/>
          </a:p>
          <a:p>
            <a:pPr indent="0" lvl="0" marL="0" rtl="0" algn="l">
              <a:spcBef>
                <a:spcPts val="0"/>
              </a:spcBef>
              <a:spcAft>
                <a:spcPts val="0"/>
              </a:spcAft>
              <a:buNone/>
            </a:pPr>
            <a:r>
              <a:rPr baseline="30000" lang="en" sz="2400"/>
              <a:t>15</a:t>
            </a:r>
            <a:r>
              <a:rPr lang="en" sz="2400"/>
              <a:t> While they were talking and discussing together, Jesus himself drew near and went with them. </a:t>
            </a:r>
            <a:endParaRPr sz="2400"/>
          </a:p>
          <a:p>
            <a:pPr indent="0" lvl="0" marL="0" rtl="0" algn="l">
              <a:spcBef>
                <a:spcPts val="0"/>
              </a:spcBef>
              <a:spcAft>
                <a:spcPts val="0"/>
              </a:spcAft>
              <a:buNone/>
            </a:pPr>
            <a:r>
              <a:rPr baseline="30000" lang="en" sz="2400"/>
              <a:t>16 </a:t>
            </a:r>
            <a:r>
              <a:rPr lang="en" sz="2400"/>
              <a:t>But their eyes were kept from recognizing him. </a:t>
            </a:r>
            <a:endParaRPr sz="2400"/>
          </a:p>
        </p:txBody>
      </p:sp>
      <p:pic>
        <p:nvPicPr>
          <p:cNvPr id="946" name="Google Shape;946;p58"/>
          <p:cNvPicPr preferRelativeResize="0"/>
          <p:nvPr/>
        </p:nvPicPr>
        <p:blipFill>
          <a:blip r:embed="rId3">
            <a:alphaModFix/>
          </a:blip>
          <a:stretch>
            <a:fillRect/>
          </a:stretch>
        </p:blipFill>
        <p:spPr>
          <a:xfrm>
            <a:off x="6283575" y="927000"/>
            <a:ext cx="2860425" cy="3289489"/>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 name="Shape 950"/>
        <p:cNvGrpSpPr/>
        <p:nvPr/>
      </p:nvGrpSpPr>
      <p:grpSpPr>
        <a:xfrm>
          <a:off x="0" y="0"/>
          <a:ext cx="0" cy="0"/>
          <a:chOff x="0" y="0"/>
          <a:chExt cx="0" cy="0"/>
        </a:xfrm>
      </p:grpSpPr>
      <p:sp>
        <p:nvSpPr>
          <p:cNvPr id="951" name="Google Shape;951;p59"/>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sp>
        <p:nvSpPr>
          <p:cNvPr id="952" name="Google Shape;952;p59"/>
          <p:cNvSpPr txBox="1"/>
          <p:nvPr>
            <p:ph idx="2" type="subTitle"/>
          </p:nvPr>
        </p:nvSpPr>
        <p:spPr>
          <a:xfrm>
            <a:off x="192550" y="1017725"/>
            <a:ext cx="5801700" cy="40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aseline="30000" lang="en" sz="2400"/>
              <a:t>17</a:t>
            </a:r>
            <a:r>
              <a:rPr lang="en" sz="2400"/>
              <a:t> And he said to them, “What is this conversation which you are holding with each other as you walk?” And they stood still, looking sad. </a:t>
            </a:r>
            <a:endParaRPr sz="2400"/>
          </a:p>
          <a:p>
            <a:pPr indent="0" lvl="0" marL="0" rtl="0" algn="l">
              <a:spcBef>
                <a:spcPts val="0"/>
              </a:spcBef>
              <a:spcAft>
                <a:spcPts val="0"/>
              </a:spcAft>
              <a:buNone/>
            </a:pPr>
            <a:r>
              <a:rPr baseline="30000" lang="en" sz="2400"/>
              <a:t>18</a:t>
            </a:r>
            <a:r>
              <a:rPr lang="en" sz="2400"/>
              <a:t> Then one of them, named Cle′opas, answered him, “Are you the only visitor to Jerusalem who does not know the things that have happened there in these days?” </a:t>
            </a:r>
            <a:endParaRPr sz="2400"/>
          </a:p>
        </p:txBody>
      </p:sp>
      <p:pic>
        <p:nvPicPr>
          <p:cNvPr id="953" name="Google Shape;953;p59"/>
          <p:cNvPicPr preferRelativeResize="0"/>
          <p:nvPr/>
        </p:nvPicPr>
        <p:blipFill>
          <a:blip r:embed="rId3">
            <a:alphaModFix/>
          </a:blip>
          <a:stretch>
            <a:fillRect/>
          </a:stretch>
        </p:blipFill>
        <p:spPr>
          <a:xfrm>
            <a:off x="6283575" y="927000"/>
            <a:ext cx="2860425" cy="3289489"/>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60"/>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sp>
        <p:nvSpPr>
          <p:cNvPr id="959" name="Google Shape;959;p60"/>
          <p:cNvSpPr txBox="1"/>
          <p:nvPr>
            <p:ph idx="2" type="subTitle"/>
          </p:nvPr>
        </p:nvSpPr>
        <p:spPr>
          <a:xfrm>
            <a:off x="414575" y="1010000"/>
            <a:ext cx="5585100" cy="4083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aseline="30000" lang="en" sz="2400"/>
              <a:t>19</a:t>
            </a:r>
            <a:r>
              <a:rPr lang="en" sz="2400"/>
              <a:t> And he said to them, “What things?” And they said to him, “Concerning Jesus of Nazareth, who was a prophet mighty in deed and word before God and all the people, </a:t>
            </a:r>
            <a:endParaRPr sz="2400"/>
          </a:p>
          <a:p>
            <a:pPr indent="0" lvl="0" marL="0" marR="0" rtl="0" algn="l">
              <a:lnSpc>
                <a:spcPct val="100000"/>
              </a:lnSpc>
              <a:spcBef>
                <a:spcPts val="0"/>
              </a:spcBef>
              <a:spcAft>
                <a:spcPts val="0"/>
              </a:spcAft>
              <a:buNone/>
            </a:pPr>
            <a:r>
              <a:rPr baseline="30000" lang="en" sz="2400"/>
              <a:t>20</a:t>
            </a:r>
            <a:r>
              <a:rPr lang="en" sz="2400"/>
              <a:t> and how our chief priests and rulers delivered him up to be condemned to death, and crucified him. </a:t>
            </a:r>
            <a:endParaRPr sz="2400"/>
          </a:p>
        </p:txBody>
      </p:sp>
      <p:pic>
        <p:nvPicPr>
          <p:cNvPr id="960" name="Google Shape;960;p60"/>
          <p:cNvPicPr preferRelativeResize="0"/>
          <p:nvPr/>
        </p:nvPicPr>
        <p:blipFill>
          <a:blip r:embed="rId3">
            <a:alphaModFix/>
          </a:blip>
          <a:stretch>
            <a:fillRect/>
          </a:stretch>
        </p:blipFill>
        <p:spPr>
          <a:xfrm>
            <a:off x="6283575" y="927000"/>
            <a:ext cx="2860425" cy="3289489"/>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 name="Shape 964"/>
        <p:cNvGrpSpPr/>
        <p:nvPr/>
      </p:nvGrpSpPr>
      <p:grpSpPr>
        <a:xfrm>
          <a:off x="0" y="0"/>
          <a:ext cx="0" cy="0"/>
          <a:chOff x="0" y="0"/>
          <a:chExt cx="0" cy="0"/>
        </a:xfrm>
      </p:grpSpPr>
      <p:sp>
        <p:nvSpPr>
          <p:cNvPr id="965" name="Google Shape;965;p61"/>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sp>
        <p:nvSpPr>
          <p:cNvPr id="966" name="Google Shape;966;p61"/>
          <p:cNvSpPr txBox="1"/>
          <p:nvPr>
            <p:ph idx="2" type="subTitle"/>
          </p:nvPr>
        </p:nvSpPr>
        <p:spPr>
          <a:xfrm>
            <a:off x="383650" y="878500"/>
            <a:ext cx="5585100" cy="4083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aseline="30000" lang="en" sz="2400"/>
              <a:t>21</a:t>
            </a:r>
            <a:r>
              <a:rPr lang="en" sz="2400"/>
              <a:t> But we had hoped that he was the one to redeem Israel. Yes, and besides all this, it is now the third day since this happened. </a:t>
            </a:r>
            <a:endParaRPr sz="2400"/>
          </a:p>
          <a:p>
            <a:pPr indent="0" lvl="0" marL="0" marR="0" rtl="0" algn="l">
              <a:lnSpc>
                <a:spcPct val="100000"/>
              </a:lnSpc>
              <a:spcBef>
                <a:spcPts val="0"/>
              </a:spcBef>
              <a:spcAft>
                <a:spcPts val="0"/>
              </a:spcAft>
              <a:buNone/>
            </a:pPr>
            <a:r>
              <a:rPr baseline="30000" lang="en" sz="2400"/>
              <a:t>22</a:t>
            </a:r>
            <a:r>
              <a:rPr lang="en" sz="2400"/>
              <a:t> Moreover, some women of our company amazed us. They were at the tomb early in the morning </a:t>
            </a:r>
            <a:endParaRPr sz="2400"/>
          </a:p>
          <a:p>
            <a:pPr indent="0" lvl="0" marL="0" marR="0" rtl="0" algn="l">
              <a:lnSpc>
                <a:spcPct val="100000"/>
              </a:lnSpc>
              <a:spcBef>
                <a:spcPts val="0"/>
              </a:spcBef>
              <a:spcAft>
                <a:spcPts val="0"/>
              </a:spcAft>
              <a:buNone/>
            </a:pPr>
            <a:r>
              <a:rPr baseline="30000" lang="en" sz="2400"/>
              <a:t>23</a:t>
            </a:r>
            <a:r>
              <a:rPr lang="en" sz="2400"/>
              <a:t> and did not find his body; and they came back saying that they had even seen a vision of angels, who said that he was alive.</a:t>
            </a:r>
            <a:endParaRPr sz="2400"/>
          </a:p>
        </p:txBody>
      </p:sp>
      <p:pic>
        <p:nvPicPr>
          <p:cNvPr id="967" name="Google Shape;967;p61"/>
          <p:cNvPicPr preferRelativeResize="0"/>
          <p:nvPr/>
        </p:nvPicPr>
        <p:blipFill>
          <a:blip r:embed="rId3">
            <a:alphaModFix/>
          </a:blip>
          <a:stretch>
            <a:fillRect/>
          </a:stretch>
        </p:blipFill>
        <p:spPr>
          <a:xfrm>
            <a:off x="6283575" y="927000"/>
            <a:ext cx="2860425" cy="328948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1" name="Shape 971"/>
        <p:cNvGrpSpPr/>
        <p:nvPr/>
      </p:nvGrpSpPr>
      <p:grpSpPr>
        <a:xfrm>
          <a:off x="0" y="0"/>
          <a:ext cx="0" cy="0"/>
          <a:chOff x="0" y="0"/>
          <a:chExt cx="0" cy="0"/>
        </a:xfrm>
      </p:grpSpPr>
      <p:sp>
        <p:nvSpPr>
          <p:cNvPr id="972" name="Google Shape;972;p62"/>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sp>
        <p:nvSpPr>
          <p:cNvPr id="973" name="Google Shape;973;p62"/>
          <p:cNvSpPr txBox="1"/>
          <p:nvPr>
            <p:ph idx="2" type="subTitle"/>
          </p:nvPr>
        </p:nvSpPr>
        <p:spPr>
          <a:xfrm>
            <a:off x="383650" y="878500"/>
            <a:ext cx="5585100" cy="4083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aseline="30000" lang="en" sz="2400"/>
              <a:t>24 </a:t>
            </a:r>
            <a:r>
              <a:rPr lang="en" sz="2400"/>
              <a:t>Some of those who were with us went to the tomb, and found it just as the women had said; but him they did not see.” </a:t>
            </a:r>
            <a:endParaRPr sz="2400"/>
          </a:p>
          <a:p>
            <a:pPr indent="0" lvl="0" marL="0" marR="0" rtl="0" algn="l">
              <a:lnSpc>
                <a:spcPct val="100000"/>
              </a:lnSpc>
              <a:spcBef>
                <a:spcPts val="0"/>
              </a:spcBef>
              <a:spcAft>
                <a:spcPts val="0"/>
              </a:spcAft>
              <a:buNone/>
            </a:pPr>
            <a:r>
              <a:rPr baseline="30000" lang="en" sz="2400"/>
              <a:t>25 </a:t>
            </a:r>
            <a:r>
              <a:rPr lang="en" sz="2400"/>
              <a:t>And he said to them, “O foolish men, and slow of heart to believe all that the prophets have spoken! </a:t>
            </a:r>
            <a:endParaRPr sz="2400"/>
          </a:p>
          <a:p>
            <a:pPr indent="0" lvl="0" marL="0" marR="0" rtl="0" algn="l">
              <a:lnSpc>
                <a:spcPct val="100000"/>
              </a:lnSpc>
              <a:spcBef>
                <a:spcPts val="0"/>
              </a:spcBef>
              <a:spcAft>
                <a:spcPts val="0"/>
              </a:spcAft>
              <a:buNone/>
            </a:pPr>
            <a:r>
              <a:rPr baseline="30000" lang="en" sz="2400"/>
              <a:t>26</a:t>
            </a:r>
            <a:r>
              <a:rPr lang="en" sz="2400"/>
              <a:t> Was it not necessary that the Christ should suffer these things and enter into his glory?”</a:t>
            </a:r>
            <a:endParaRPr sz="2400"/>
          </a:p>
        </p:txBody>
      </p:sp>
      <p:pic>
        <p:nvPicPr>
          <p:cNvPr id="974" name="Google Shape;974;p62"/>
          <p:cNvPicPr preferRelativeResize="0"/>
          <p:nvPr/>
        </p:nvPicPr>
        <p:blipFill>
          <a:blip r:embed="rId3">
            <a:alphaModFix/>
          </a:blip>
          <a:stretch>
            <a:fillRect/>
          </a:stretch>
        </p:blipFill>
        <p:spPr>
          <a:xfrm>
            <a:off x="6283575" y="927000"/>
            <a:ext cx="2860425" cy="3289489"/>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 name="Shape 978"/>
        <p:cNvGrpSpPr/>
        <p:nvPr/>
      </p:nvGrpSpPr>
      <p:grpSpPr>
        <a:xfrm>
          <a:off x="0" y="0"/>
          <a:ext cx="0" cy="0"/>
          <a:chOff x="0" y="0"/>
          <a:chExt cx="0" cy="0"/>
        </a:xfrm>
      </p:grpSpPr>
      <p:sp>
        <p:nvSpPr>
          <p:cNvPr id="979" name="Google Shape;979;p63"/>
          <p:cNvSpPr txBox="1"/>
          <p:nvPr>
            <p:ph idx="2" type="subTitle"/>
          </p:nvPr>
        </p:nvSpPr>
        <p:spPr>
          <a:xfrm>
            <a:off x="383650" y="878500"/>
            <a:ext cx="5585100" cy="40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aseline="30000" lang="en" sz="2400"/>
              <a:t>27 </a:t>
            </a:r>
            <a:r>
              <a:rPr lang="en" sz="2400"/>
              <a:t>And beginning with Moses and all the prophets, he interpreted to them in all the scriptures the things concerning himself.</a:t>
            </a:r>
            <a:endParaRPr sz="2400"/>
          </a:p>
          <a:p>
            <a:pPr indent="0" lvl="0" marL="0" rtl="0" algn="l">
              <a:spcBef>
                <a:spcPts val="0"/>
              </a:spcBef>
              <a:spcAft>
                <a:spcPts val="0"/>
              </a:spcAft>
              <a:buNone/>
            </a:pPr>
            <a:r>
              <a:rPr baseline="30000" lang="en" sz="2400"/>
              <a:t>28</a:t>
            </a:r>
            <a:r>
              <a:rPr lang="en" sz="2400"/>
              <a:t> So they drew near to the village to which they were going. He appeared to be going further, </a:t>
            </a:r>
            <a:endParaRPr sz="2400"/>
          </a:p>
          <a:p>
            <a:pPr indent="0" lvl="0" marL="0" rtl="0" algn="l">
              <a:spcBef>
                <a:spcPts val="0"/>
              </a:spcBef>
              <a:spcAft>
                <a:spcPts val="0"/>
              </a:spcAft>
              <a:buNone/>
            </a:pPr>
            <a:r>
              <a:rPr baseline="30000" lang="en" sz="2400"/>
              <a:t>29 </a:t>
            </a:r>
            <a:r>
              <a:rPr lang="en" sz="2400"/>
              <a:t>but they constrained him, saying, “Stay with us, for it is toward evening and the day is now far spent.” So he went in to stay with them.</a:t>
            </a:r>
            <a:endParaRPr sz="2400"/>
          </a:p>
          <a:p>
            <a:pPr indent="0" lvl="0" marL="0" marR="0" rtl="0" algn="l">
              <a:lnSpc>
                <a:spcPct val="100000"/>
              </a:lnSpc>
              <a:spcBef>
                <a:spcPts val="0"/>
              </a:spcBef>
              <a:spcAft>
                <a:spcPts val="0"/>
              </a:spcAft>
              <a:buNone/>
            </a:pPr>
            <a:r>
              <a:t/>
            </a:r>
            <a:endParaRPr sz="2400"/>
          </a:p>
        </p:txBody>
      </p:sp>
      <p:sp>
        <p:nvSpPr>
          <p:cNvPr id="980" name="Google Shape;980;p63"/>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pic>
        <p:nvPicPr>
          <p:cNvPr id="981" name="Google Shape;981;p63"/>
          <p:cNvPicPr preferRelativeResize="0"/>
          <p:nvPr/>
        </p:nvPicPr>
        <p:blipFill>
          <a:blip r:embed="rId3">
            <a:alphaModFix/>
          </a:blip>
          <a:stretch>
            <a:fillRect/>
          </a:stretch>
        </p:blipFill>
        <p:spPr>
          <a:xfrm>
            <a:off x="5927550" y="1432175"/>
            <a:ext cx="3216451" cy="2279148"/>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 name="Shape 985"/>
        <p:cNvGrpSpPr/>
        <p:nvPr/>
      </p:nvGrpSpPr>
      <p:grpSpPr>
        <a:xfrm>
          <a:off x="0" y="0"/>
          <a:ext cx="0" cy="0"/>
          <a:chOff x="0" y="0"/>
          <a:chExt cx="0" cy="0"/>
        </a:xfrm>
      </p:grpSpPr>
      <p:sp>
        <p:nvSpPr>
          <p:cNvPr id="986" name="Google Shape;986;p64"/>
          <p:cNvSpPr txBox="1"/>
          <p:nvPr>
            <p:ph idx="2" type="subTitle"/>
          </p:nvPr>
        </p:nvSpPr>
        <p:spPr>
          <a:xfrm>
            <a:off x="383650" y="878500"/>
            <a:ext cx="5585100" cy="40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aseline="30000" lang="en" sz="2400"/>
              <a:t>30 </a:t>
            </a:r>
            <a:r>
              <a:rPr lang="en" sz="2400"/>
              <a:t>When he was at table with them, he took the bread and blessed, and broke it, and gave it to them. </a:t>
            </a:r>
            <a:endParaRPr sz="2400"/>
          </a:p>
          <a:p>
            <a:pPr indent="0" lvl="0" marL="0" rtl="0" algn="l">
              <a:spcBef>
                <a:spcPts val="0"/>
              </a:spcBef>
              <a:spcAft>
                <a:spcPts val="0"/>
              </a:spcAft>
              <a:buNone/>
            </a:pPr>
            <a:r>
              <a:rPr baseline="30000" lang="en" sz="2400"/>
              <a:t>31 </a:t>
            </a:r>
            <a:r>
              <a:rPr lang="en" sz="2400"/>
              <a:t>And their eyes were opened and they recognized him; and he vanished out of their sight. </a:t>
            </a:r>
            <a:endParaRPr sz="2400"/>
          </a:p>
          <a:p>
            <a:pPr indent="0" lvl="0" marL="0" rtl="0" algn="l">
              <a:spcBef>
                <a:spcPts val="0"/>
              </a:spcBef>
              <a:spcAft>
                <a:spcPts val="0"/>
              </a:spcAft>
              <a:buNone/>
            </a:pPr>
            <a:r>
              <a:rPr baseline="30000" lang="en" sz="2400"/>
              <a:t>32 </a:t>
            </a:r>
            <a:r>
              <a:rPr lang="en" sz="2400"/>
              <a:t>They said to each other, “Did not our hearts burn within us while he talked to us on the road, while he opened to us the scriptures?” </a:t>
            </a:r>
            <a:endParaRPr sz="2400"/>
          </a:p>
        </p:txBody>
      </p:sp>
      <p:sp>
        <p:nvSpPr>
          <p:cNvPr id="987" name="Google Shape;987;p64"/>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pic>
        <p:nvPicPr>
          <p:cNvPr id="988" name="Google Shape;988;p64"/>
          <p:cNvPicPr preferRelativeResize="0"/>
          <p:nvPr/>
        </p:nvPicPr>
        <p:blipFill>
          <a:blip r:embed="rId3">
            <a:alphaModFix/>
          </a:blip>
          <a:stretch>
            <a:fillRect/>
          </a:stretch>
        </p:blipFill>
        <p:spPr>
          <a:xfrm>
            <a:off x="6174351" y="929250"/>
            <a:ext cx="2621375" cy="34398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 name="Shape 992"/>
        <p:cNvGrpSpPr/>
        <p:nvPr/>
      </p:nvGrpSpPr>
      <p:grpSpPr>
        <a:xfrm>
          <a:off x="0" y="0"/>
          <a:ext cx="0" cy="0"/>
          <a:chOff x="0" y="0"/>
          <a:chExt cx="0" cy="0"/>
        </a:xfrm>
      </p:grpSpPr>
      <p:sp>
        <p:nvSpPr>
          <p:cNvPr id="993" name="Google Shape;993;p65"/>
          <p:cNvSpPr txBox="1"/>
          <p:nvPr>
            <p:ph idx="2" type="subTitle"/>
          </p:nvPr>
        </p:nvSpPr>
        <p:spPr>
          <a:xfrm>
            <a:off x="383650" y="878500"/>
            <a:ext cx="8715300" cy="40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aseline="30000" lang="en" sz="2400"/>
              <a:t>33 </a:t>
            </a:r>
            <a:r>
              <a:rPr lang="en" sz="2400"/>
              <a:t>And they rose that same hour and returned to Jerusalem; and they found the eleven gathered together and those who were with them, </a:t>
            </a:r>
            <a:endParaRPr sz="2400"/>
          </a:p>
          <a:p>
            <a:pPr indent="0" lvl="0" marL="0" rtl="0" algn="l">
              <a:spcBef>
                <a:spcPts val="0"/>
              </a:spcBef>
              <a:spcAft>
                <a:spcPts val="0"/>
              </a:spcAft>
              <a:buNone/>
            </a:pPr>
            <a:r>
              <a:rPr baseline="30000" lang="en" sz="2400"/>
              <a:t>34 </a:t>
            </a:r>
            <a:r>
              <a:rPr lang="en" sz="2400"/>
              <a:t>who said, “The Lord has risen indeed, and has appeared to Simon!” </a:t>
            </a:r>
            <a:endParaRPr sz="2400"/>
          </a:p>
          <a:p>
            <a:pPr indent="0" lvl="0" marL="0" rtl="0" algn="l">
              <a:spcBef>
                <a:spcPts val="0"/>
              </a:spcBef>
              <a:spcAft>
                <a:spcPts val="0"/>
              </a:spcAft>
              <a:buNone/>
            </a:pPr>
            <a:r>
              <a:rPr baseline="30000" lang="en" sz="2400"/>
              <a:t>35 </a:t>
            </a:r>
            <a:r>
              <a:rPr lang="en" sz="2400"/>
              <a:t>Then they told what had happened on the road, and how he was known to them in the breaking of the bread.</a:t>
            </a:r>
            <a:endParaRPr sz="2400"/>
          </a:p>
          <a:p>
            <a:pPr indent="0" lvl="0" marL="0" rtl="0" algn="l">
              <a:spcBef>
                <a:spcPts val="0"/>
              </a:spcBef>
              <a:spcAft>
                <a:spcPts val="0"/>
              </a:spcAft>
              <a:buNone/>
            </a:pPr>
            <a:r>
              <a:rPr lang="en" sz="2400"/>
              <a:t> </a:t>
            </a:r>
            <a:endParaRPr sz="2400"/>
          </a:p>
        </p:txBody>
      </p:sp>
      <p:sp>
        <p:nvSpPr>
          <p:cNvPr id="994" name="Google Shape;994;p65"/>
          <p:cNvSpPr txBox="1"/>
          <p:nvPr>
            <p:ph type="title"/>
          </p:nvPr>
        </p:nvSpPr>
        <p:spPr>
          <a:xfrm>
            <a:off x="720000" y="3058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 to Emmaus (Luke 24:13-35)</a:t>
            </a:r>
            <a:endParaRPr/>
          </a:p>
        </p:txBody>
      </p:sp>
      <p:pic>
        <p:nvPicPr>
          <p:cNvPr id="995" name="Google Shape;995;p65"/>
          <p:cNvPicPr preferRelativeResize="0"/>
          <p:nvPr/>
        </p:nvPicPr>
        <p:blipFill rotWithShape="1">
          <a:blip r:embed="rId3">
            <a:alphaModFix/>
          </a:blip>
          <a:srcRect b="7171" l="1980" r="0" t="8053"/>
          <a:stretch/>
        </p:blipFill>
        <p:spPr>
          <a:xfrm>
            <a:off x="5031225" y="3136275"/>
            <a:ext cx="4112774" cy="200722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 name="Shape 999"/>
        <p:cNvGrpSpPr/>
        <p:nvPr/>
      </p:nvGrpSpPr>
      <p:grpSpPr>
        <a:xfrm>
          <a:off x="0" y="0"/>
          <a:ext cx="0" cy="0"/>
          <a:chOff x="0" y="0"/>
          <a:chExt cx="0" cy="0"/>
        </a:xfrm>
      </p:grpSpPr>
      <p:sp>
        <p:nvSpPr>
          <p:cNvPr id="1000" name="Google Shape;1000;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Road To Communion</a:t>
            </a:r>
            <a:endParaRPr/>
          </a:p>
        </p:txBody>
      </p:sp>
      <p:cxnSp>
        <p:nvCxnSpPr>
          <p:cNvPr id="1001" name="Google Shape;1001;p66"/>
          <p:cNvCxnSpPr>
            <a:stCxn id="1002" idx="4"/>
            <a:endCxn id="1003" idx="0"/>
          </p:cNvCxnSpPr>
          <p:nvPr/>
        </p:nvCxnSpPr>
        <p:spPr>
          <a:xfrm>
            <a:off x="4572000" y="2866167"/>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004" name="Google Shape;1004;p66"/>
          <p:cNvCxnSpPr>
            <a:stCxn id="1003" idx="4"/>
            <a:endCxn id="1005" idx="0"/>
          </p:cNvCxnSpPr>
          <p:nvPr/>
        </p:nvCxnSpPr>
        <p:spPr>
          <a:xfrm>
            <a:off x="4572000" y="3756183"/>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006" name="Google Shape;1006;p66"/>
          <p:cNvCxnSpPr>
            <a:stCxn id="1007" idx="4"/>
            <a:endCxn id="1002" idx="0"/>
          </p:cNvCxnSpPr>
          <p:nvPr/>
        </p:nvCxnSpPr>
        <p:spPr>
          <a:xfrm>
            <a:off x="4572000" y="1976150"/>
            <a:ext cx="0" cy="258600"/>
          </a:xfrm>
          <a:prstGeom prst="straightConnector1">
            <a:avLst/>
          </a:prstGeom>
          <a:noFill/>
          <a:ln cap="flat" cmpd="sng" w="19050">
            <a:solidFill>
              <a:schemeClr val="dk2"/>
            </a:solidFill>
            <a:prstDash val="solid"/>
            <a:round/>
            <a:headEnd len="med" w="med" type="none"/>
            <a:tailEnd len="med" w="med" type="none"/>
          </a:ln>
        </p:spPr>
      </p:cxnSp>
      <p:sp>
        <p:nvSpPr>
          <p:cNvPr id="1008" name="Google Shape;1008;p66"/>
          <p:cNvSpPr txBox="1"/>
          <p:nvPr/>
        </p:nvSpPr>
        <p:spPr>
          <a:xfrm>
            <a:off x="5096493" y="2438647"/>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Readings &amp; Sermon</a:t>
            </a:r>
            <a:endParaRPr>
              <a:solidFill>
                <a:schemeClr val="dk1"/>
              </a:solidFill>
              <a:latin typeface="Rajdhani Medium"/>
              <a:ea typeface="Rajdhani Medium"/>
              <a:cs typeface="Rajdhani Medium"/>
              <a:sym typeface="Rajdhani Medium"/>
            </a:endParaRPr>
          </a:p>
        </p:txBody>
      </p:sp>
      <p:sp>
        <p:nvSpPr>
          <p:cNvPr id="1009" name="Google Shape;1009;p66"/>
          <p:cNvSpPr txBox="1"/>
          <p:nvPr/>
        </p:nvSpPr>
        <p:spPr>
          <a:xfrm>
            <a:off x="5096443" y="2127473"/>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Liturgy of the Word</a:t>
            </a:r>
            <a:endParaRPr b="1" sz="1800">
              <a:solidFill>
                <a:schemeClr val="dk1"/>
              </a:solidFill>
              <a:latin typeface="Rubik"/>
              <a:ea typeface="Rubik"/>
              <a:cs typeface="Rubik"/>
              <a:sym typeface="Rubik"/>
            </a:endParaRPr>
          </a:p>
        </p:txBody>
      </p:sp>
      <p:sp>
        <p:nvSpPr>
          <p:cNvPr id="1010" name="Google Shape;1010;p66"/>
          <p:cNvSpPr txBox="1"/>
          <p:nvPr/>
        </p:nvSpPr>
        <p:spPr>
          <a:xfrm>
            <a:off x="5096451" y="4472964"/>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Prayers, commemoration, communion</a:t>
            </a:r>
            <a:endParaRPr>
              <a:solidFill>
                <a:schemeClr val="dk1"/>
              </a:solidFill>
              <a:latin typeface="Rajdhani Medium"/>
              <a:ea typeface="Rajdhani Medium"/>
              <a:cs typeface="Rajdhani Medium"/>
              <a:sym typeface="Rajdhani Medium"/>
            </a:endParaRPr>
          </a:p>
        </p:txBody>
      </p:sp>
      <p:sp>
        <p:nvSpPr>
          <p:cNvPr id="1011" name="Google Shape;1011;p66"/>
          <p:cNvSpPr txBox="1"/>
          <p:nvPr/>
        </p:nvSpPr>
        <p:spPr>
          <a:xfrm>
            <a:off x="5096451" y="4161758"/>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Distribution and Dismissal</a:t>
            </a:r>
            <a:endParaRPr b="1" sz="1800">
              <a:solidFill>
                <a:schemeClr val="dk1"/>
              </a:solidFill>
              <a:latin typeface="Rubik"/>
              <a:ea typeface="Rubik"/>
              <a:cs typeface="Rubik"/>
              <a:sym typeface="Rubik"/>
            </a:endParaRPr>
          </a:p>
        </p:txBody>
      </p:sp>
      <p:sp>
        <p:nvSpPr>
          <p:cNvPr id="1012" name="Google Shape;1012;p66"/>
          <p:cNvSpPr txBox="1"/>
          <p:nvPr/>
        </p:nvSpPr>
        <p:spPr>
          <a:xfrm>
            <a:off x="5096450" y="3421401"/>
            <a:ext cx="2448000" cy="330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Peace &amp; Consecration</a:t>
            </a:r>
            <a:endParaRPr>
              <a:solidFill>
                <a:schemeClr val="dk1"/>
              </a:solidFill>
              <a:latin typeface="Rajdhani Medium"/>
              <a:ea typeface="Rajdhani Medium"/>
              <a:cs typeface="Rajdhani Medium"/>
              <a:sym typeface="Rajdhani Medium"/>
            </a:endParaRPr>
          </a:p>
        </p:txBody>
      </p:sp>
      <p:sp>
        <p:nvSpPr>
          <p:cNvPr id="1013" name="Google Shape;1013;p66"/>
          <p:cNvSpPr txBox="1"/>
          <p:nvPr/>
        </p:nvSpPr>
        <p:spPr>
          <a:xfrm>
            <a:off x="5096451" y="3110190"/>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Liturgy of the Faithful</a:t>
            </a:r>
            <a:endParaRPr b="1" sz="1800">
              <a:solidFill>
                <a:schemeClr val="dk1"/>
              </a:solidFill>
              <a:latin typeface="Rubik"/>
              <a:ea typeface="Rubik"/>
              <a:cs typeface="Rubik"/>
              <a:sym typeface="Rubik"/>
            </a:endParaRPr>
          </a:p>
        </p:txBody>
      </p:sp>
      <p:sp>
        <p:nvSpPr>
          <p:cNvPr id="1014" name="Google Shape;1014;p66"/>
          <p:cNvSpPr txBox="1"/>
          <p:nvPr/>
        </p:nvSpPr>
        <p:spPr>
          <a:xfrm>
            <a:off x="5096455" y="1735224"/>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Preparation &amp; Meditation</a:t>
            </a:r>
            <a:endParaRPr>
              <a:solidFill>
                <a:schemeClr val="dk1"/>
              </a:solidFill>
              <a:latin typeface="Rajdhani Medium"/>
              <a:ea typeface="Rajdhani Medium"/>
              <a:cs typeface="Rajdhani Medium"/>
              <a:sym typeface="Rajdhani Medium"/>
            </a:endParaRPr>
          </a:p>
        </p:txBody>
      </p:sp>
      <p:sp>
        <p:nvSpPr>
          <p:cNvPr id="1015" name="Google Shape;1015;p66"/>
          <p:cNvSpPr txBox="1"/>
          <p:nvPr/>
        </p:nvSpPr>
        <p:spPr>
          <a:xfrm>
            <a:off x="5096480" y="1388200"/>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Vespers &amp; Matins</a:t>
            </a:r>
            <a:endParaRPr b="1" sz="1800">
              <a:solidFill>
                <a:schemeClr val="dk1"/>
              </a:solidFill>
              <a:latin typeface="Rubik"/>
              <a:ea typeface="Rubik"/>
              <a:cs typeface="Rubik"/>
              <a:sym typeface="Rubik"/>
            </a:endParaRPr>
          </a:p>
        </p:txBody>
      </p:sp>
      <p:sp>
        <p:nvSpPr>
          <p:cNvPr id="1007" name="Google Shape;1007;p66"/>
          <p:cNvSpPr/>
          <p:nvPr/>
        </p:nvSpPr>
        <p:spPr>
          <a:xfrm>
            <a:off x="4256250" y="1344650"/>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1</a:t>
            </a:r>
            <a:endParaRPr b="1" sz="1800">
              <a:solidFill>
                <a:schemeClr val="dk1"/>
              </a:solidFill>
              <a:latin typeface="Rubik"/>
              <a:ea typeface="Rubik"/>
              <a:cs typeface="Rubik"/>
              <a:sym typeface="Rubik"/>
            </a:endParaRPr>
          </a:p>
        </p:txBody>
      </p:sp>
      <p:sp>
        <p:nvSpPr>
          <p:cNvPr id="1003" name="Google Shape;1003;p66"/>
          <p:cNvSpPr/>
          <p:nvPr/>
        </p:nvSpPr>
        <p:spPr>
          <a:xfrm>
            <a:off x="4256250" y="312468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3</a:t>
            </a:r>
            <a:endParaRPr b="1" sz="1800">
              <a:solidFill>
                <a:schemeClr val="dk1"/>
              </a:solidFill>
              <a:latin typeface="Rubik"/>
              <a:ea typeface="Rubik"/>
              <a:cs typeface="Rubik"/>
              <a:sym typeface="Rubik"/>
            </a:endParaRPr>
          </a:p>
        </p:txBody>
      </p:sp>
      <p:sp>
        <p:nvSpPr>
          <p:cNvPr id="1002" name="Google Shape;1002;p66"/>
          <p:cNvSpPr/>
          <p:nvPr/>
        </p:nvSpPr>
        <p:spPr>
          <a:xfrm>
            <a:off x="4256250" y="2234667"/>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2</a:t>
            </a:r>
            <a:endParaRPr b="1" sz="1800">
              <a:solidFill>
                <a:schemeClr val="dk1"/>
              </a:solidFill>
              <a:latin typeface="Rubik"/>
              <a:ea typeface="Rubik"/>
              <a:cs typeface="Rubik"/>
              <a:sym typeface="Rubik"/>
            </a:endParaRPr>
          </a:p>
        </p:txBody>
      </p:sp>
      <p:sp>
        <p:nvSpPr>
          <p:cNvPr id="1005" name="Google Shape;1005;p66"/>
          <p:cNvSpPr/>
          <p:nvPr/>
        </p:nvSpPr>
        <p:spPr>
          <a:xfrm>
            <a:off x="4256250" y="4014700"/>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4</a:t>
            </a:r>
            <a:endParaRPr b="1" sz="1800">
              <a:solidFill>
                <a:schemeClr val="dk1"/>
              </a:solidFill>
              <a:latin typeface="Rubik"/>
              <a:ea typeface="Rubik"/>
              <a:cs typeface="Rubik"/>
              <a:sym typeface="Rubik"/>
            </a:endParaRPr>
          </a:p>
        </p:txBody>
      </p:sp>
      <p:sp>
        <p:nvSpPr>
          <p:cNvPr id="1016" name="Google Shape;1016;p66"/>
          <p:cNvSpPr txBox="1"/>
          <p:nvPr/>
        </p:nvSpPr>
        <p:spPr>
          <a:xfrm>
            <a:off x="1599551" y="2775944"/>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a:t>
            </a:r>
            <a:endParaRPr>
              <a:solidFill>
                <a:schemeClr val="dk1"/>
              </a:solidFill>
              <a:latin typeface="Rajdhani Medium"/>
              <a:ea typeface="Rajdhani Medium"/>
              <a:cs typeface="Rajdhani Medium"/>
              <a:sym typeface="Rajdhani Medium"/>
            </a:endParaRPr>
          </a:p>
        </p:txBody>
      </p:sp>
      <p:sp>
        <p:nvSpPr>
          <p:cNvPr id="1017" name="Google Shape;1017;p66"/>
          <p:cNvSpPr txBox="1"/>
          <p:nvPr/>
        </p:nvSpPr>
        <p:spPr>
          <a:xfrm>
            <a:off x="1599552" y="2464745"/>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Christ revealed in Scripture</a:t>
            </a:r>
            <a:endParaRPr b="1" sz="1800">
              <a:solidFill>
                <a:schemeClr val="dk1"/>
              </a:solidFill>
              <a:latin typeface="Rubik"/>
              <a:ea typeface="Rubik"/>
              <a:cs typeface="Rubik"/>
              <a:sym typeface="Rubik"/>
            </a:endParaRPr>
          </a:p>
        </p:txBody>
      </p:sp>
      <p:sp>
        <p:nvSpPr>
          <p:cNvPr id="1018" name="Google Shape;1018;p66"/>
          <p:cNvSpPr txBox="1"/>
          <p:nvPr/>
        </p:nvSpPr>
        <p:spPr>
          <a:xfrm>
            <a:off x="1599551" y="4326663"/>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Abide in Me, and I in you.</a:t>
            </a:r>
            <a:endParaRPr>
              <a:solidFill>
                <a:schemeClr val="dk1"/>
              </a:solidFill>
              <a:latin typeface="Rajdhani Medium"/>
              <a:ea typeface="Rajdhani Medium"/>
              <a:cs typeface="Rajdhani Medium"/>
              <a:sym typeface="Rajdhani Medium"/>
            </a:endParaRPr>
          </a:p>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We are sent out.</a:t>
            </a:r>
            <a:endParaRPr>
              <a:solidFill>
                <a:schemeClr val="dk1"/>
              </a:solidFill>
              <a:latin typeface="Rajdhani Medium"/>
              <a:ea typeface="Rajdhani Medium"/>
              <a:cs typeface="Rajdhani Medium"/>
              <a:sym typeface="Rajdhani Medium"/>
            </a:endParaRPr>
          </a:p>
        </p:txBody>
      </p:sp>
      <p:sp>
        <p:nvSpPr>
          <p:cNvPr id="1019" name="Google Shape;1019;p66"/>
          <p:cNvSpPr txBox="1"/>
          <p:nvPr/>
        </p:nvSpPr>
        <p:spPr>
          <a:xfrm>
            <a:off x="1599552" y="4015457"/>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Burning Hearts</a:t>
            </a:r>
            <a:endParaRPr b="1" sz="1800">
              <a:solidFill>
                <a:schemeClr val="dk1"/>
              </a:solidFill>
              <a:latin typeface="Rubik"/>
              <a:ea typeface="Rubik"/>
              <a:cs typeface="Rubik"/>
              <a:sym typeface="Rubik"/>
            </a:endParaRPr>
          </a:p>
        </p:txBody>
      </p:sp>
      <p:sp>
        <p:nvSpPr>
          <p:cNvPr id="1020" name="Google Shape;1020;p66"/>
          <p:cNvSpPr txBox="1"/>
          <p:nvPr/>
        </p:nvSpPr>
        <p:spPr>
          <a:xfrm>
            <a:off x="1599551" y="3436102"/>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He blesses and sanctifies</a:t>
            </a:r>
            <a:endParaRPr>
              <a:solidFill>
                <a:schemeClr val="dk1"/>
              </a:solidFill>
              <a:latin typeface="Rajdhani Medium"/>
              <a:ea typeface="Rajdhani Medium"/>
              <a:cs typeface="Rajdhani Medium"/>
              <a:sym typeface="Rajdhani Medium"/>
            </a:endParaRPr>
          </a:p>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He is broken for us to be whole</a:t>
            </a:r>
            <a:endParaRPr>
              <a:solidFill>
                <a:schemeClr val="dk1"/>
              </a:solidFill>
              <a:latin typeface="Rajdhani Medium"/>
              <a:ea typeface="Rajdhani Medium"/>
              <a:cs typeface="Rajdhani Medium"/>
              <a:sym typeface="Rajdhani Medium"/>
            </a:endParaRPr>
          </a:p>
        </p:txBody>
      </p:sp>
      <p:sp>
        <p:nvSpPr>
          <p:cNvPr id="1021" name="Google Shape;1021;p66"/>
          <p:cNvSpPr txBox="1"/>
          <p:nvPr/>
        </p:nvSpPr>
        <p:spPr>
          <a:xfrm>
            <a:off x="1599552" y="3124888"/>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Stay with us!</a:t>
            </a:r>
            <a:endParaRPr b="1" sz="1800">
              <a:solidFill>
                <a:schemeClr val="dk1"/>
              </a:solidFill>
              <a:latin typeface="Rubik"/>
              <a:ea typeface="Rubik"/>
              <a:cs typeface="Rubik"/>
              <a:sym typeface="Rubik"/>
            </a:endParaRPr>
          </a:p>
        </p:txBody>
      </p:sp>
      <p:sp>
        <p:nvSpPr>
          <p:cNvPr id="1022" name="Google Shape;1022;p66"/>
          <p:cNvSpPr txBox="1"/>
          <p:nvPr/>
        </p:nvSpPr>
        <p:spPr>
          <a:xfrm>
            <a:off x="1599551" y="1655837"/>
            <a:ext cx="24480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Come with problems and sickness</a:t>
            </a:r>
            <a:endParaRPr>
              <a:solidFill>
                <a:schemeClr val="dk1"/>
              </a:solidFill>
              <a:latin typeface="Rajdhani Medium"/>
              <a:ea typeface="Rajdhani Medium"/>
              <a:cs typeface="Rajdhani Medium"/>
              <a:sym typeface="Rajdhani Medium"/>
            </a:endParaRPr>
          </a:p>
        </p:txBody>
      </p:sp>
      <p:sp>
        <p:nvSpPr>
          <p:cNvPr id="1023" name="Google Shape;1023;p66"/>
          <p:cNvSpPr txBox="1"/>
          <p:nvPr/>
        </p:nvSpPr>
        <p:spPr>
          <a:xfrm>
            <a:off x="1599552" y="1344638"/>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Seeking Christ</a:t>
            </a:r>
            <a:endParaRPr b="1" sz="1800">
              <a:solidFill>
                <a:schemeClr val="dk1"/>
              </a:solidFill>
              <a:latin typeface="Rubik"/>
              <a:ea typeface="Rubik"/>
              <a:cs typeface="Rubik"/>
              <a:sym typeface="Rubik"/>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 name="Shape 1027"/>
        <p:cNvGrpSpPr/>
        <p:nvPr/>
      </p:nvGrpSpPr>
      <p:grpSpPr>
        <a:xfrm>
          <a:off x="0" y="0"/>
          <a:ext cx="0" cy="0"/>
          <a:chOff x="0" y="0"/>
          <a:chExt cx="0" cy="0"/>
        </a:xfrm>
      </p:grpSpPr>
      <p:sp>
        <p:nvSpPr>
          <p:cNvPr id="1028" name="Google Shape;1028;p67"/>
          <p:cNvSpPr txBox="1"/>
          <p:nvPr>
            <p:ph type="title"/>
          </p:nvPr>
        </p:nvSpPr>
        <p:spPr>
          <a:xfrm>
            <a:off x="3401300" y="1725575"/>
            <a:ext cx="3896100" cy="128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Next Steps</a:t>
            </a:r>
            <a:endParaRPr>
              <a:solidFill>
                <a:schemeClr val="lt1"/>
              </a:solidFill>
            </a:endParaRPr>
          </a:p>
        </p:txBody>
      </p:sp>
      <p:sp>
        <p:nvSpPr>
          <p:cNvPr id="1029" name="Google Shape;1029;p67"/>
          <p:cNvSpPr txBox="1"/>
          <p:nvPr>
            <p:ph idx="2" type="title"/>
          </p:nvPr>
        </p:nvSpPr>
        <p:spPr>
          <a:xfrm>
            <a:off x="1846600" y="1725575"/>
            <a:ext cx="1402200" cy="169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030" name="Google Shape;1030;p67"/>
          <p:cNvSpPr txBox="1"/>
          <p:nvPr>
            <p:ph idx="1" type="subTitle"/>
          </p:nvPr>
        </p:nvSpPr>
        <p:spPr>
          <a:xfrm>
            <a:off x="3401300" y="3009625"/>
            <a:ext cx="38961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I do?</a:t>
            </a:r>
            <a:endParaRPr/>
          </a:p>
        </p:txBody>
      </p:sp>
      <p:sp>
        <p:nvSpPr>
          <p:cNvPr id="1031" name="Google Shape;1031;p67"/>
          <p:cNvSpPr/>
          <p:nvPr/>
        </p:nvSpPr>
        <p:spPr>
          <a:xfrm>
            <a:off x="3044650" y="15214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2" name="Google Shape;1032;p67"/>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6" name="Shape 1036"/>
        <p:cNvGrpSpPr/>
        <p:nvPr/>
      </p:nvGrpSpPr>
      <p:grpSpPr>
        <a:xfrm>
          <a:off x="0" y="0"/>
          <a:ext cx="0" cy="0"/>
          <a:chOff x="0" y="0"/>
          <a:chExt cx="0" cy="0"/>
        </a:xfrm>
      </p:grpSpPr>
      <p:sp>
        <p:nvSpPr>
          <p:cNvPr id="1037" name="Google Shape;1037;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can I do to benefit from Liturgy?</a:t>
            </a:r>
            <a:endParaRPr/>
          </a:p>
        </p:txBody>
      </p:sp>
      <p:sp>
        <p:nvSpPr>
          <p:cNvPr id="1038" name="Google Shape;1038;p68"/>
          <p:cNvSpPr txBox="1"/>
          <p:nvPr>
            <p:ph idx="1" type="subTitle"/>
          </p:nvPr>
        </p:nvSpPr>
        <p:spPr>
          <a:xfrm>
            <a:off x="1989362" y="2049100"/>
            <a:ext cx="1978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Ask God to reveal Himself in the Scriptures and the Sacraments</a:t>
            </a:r>
            <a:endParaRPr/>
          </a:p>
        </p:txBody>
      </p:sp>
      <p:sp>
        <p:nvSpPr>
          <p:cNvPr id="1039" name="Google Shape;1039;p68"/>
          <p:cNvSpPr txBox="1"/>
          <p:nvPr>
            <p:ph idx="2" type="subTitle"/>
          </p:nvPr>
        </p:nvSpPr>
        <p:spPr>
          <a:xfrm>
            <a:off x="5176438" y="2049100"/>
            <a:ext cx="1978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first step is showing up</a:t>
            </a:r>
            <a:endParaRPr/>
          </a:p>
        </p:txBody>
      </p:sp>
      <p:sp>
        <p:nvSpPr>
          <p:cNvPr id="1040" name="Google Shape;1040;p68"/>
          <p:cNvSpPr txBox="1"/>
          <p:nvPr>
            <p:ph idx="3" type="subTitle"/>
          </p:nvPr>
        </p:nvSpPr>
        <p:spPr>
          <a:xfrm>
            <a:off x="1989362" y="3482500"/>
            <a:ext cx="1978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Read, listen, watch, meditate</a:t>
            </a:r>
            <a:endParaRPr/>
          </a:p>
        </p:txBody>
      </p:sp>
      <p:sp>
        <p:nvSpPr>
          <p:cNvPr id="1041" name="Google Shape;1041;p68"/>
          <p:cNvSpPr txBox="1"/>
          <p:nvPr>
            <p:ph idx="4" type="subTitle"/>
          </p:nvPr>
        </p:nvSpPr>
        <p:spPr>
          <a:xfrm>
            <a:off x="5176438" y="3482500"/>
            <a:ext cx="1978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Don’t be scared!</a:t>
            </a:r>
            <a:endParaRPr/>
          </a:p>
        </p:txBody>
      </p:sp>
      <p:sp>
        <p:nvSpPr>
          <p:cNvPr id="1042" name="Google Shape;1042;p68"/>
          <p:cNvSpPr txBox="1"/>
          <p:nvPr>
            <p:ph idx="5" type="subTitle"/>
          </p:nvPr>
        </p:nvSpPr>
        <p:spPr>
          <a:xfrm>
            <a:off x="1989362" y="1566450"/>
            <a:ext cx="19782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PRAY</a:t>
            </a:r>
            <a:endParaRPr/>
          </a:p>
        </p:txBody>
      </p:sp>
      <p:sp>
        <p:nvSpPr>
          <p:cNvPr id="1043" name="Google Shape;1043;p68"/>
          <p:cNvSpPr txBox="1"/>
          <p:nvPr>
            <p:ph idx="6" type="subTitle"/>
          </p:nvPr>
        </p:nvSpPr>
        <p:spPr>
          <a:xfrm>
            <a:off x="1989362" y="2999850"/>
            <a:ext cx="19782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LEARN</a:t>
            </a:r>
            <a:endParaRPr/>
          </a:p>
        </p:txBody>
      </p:sp>
      <p:sp>
        <p:nvSpPr>
          <p:cNvPr id="1044" name="Google Shape;1044;p68"/>
          <p:cNvSpPr txBox="1"/>
          <p:nvPr>
            <p:ph idx="7" type="subTitle"/>
          </p:nvPr>
        </p:nvSpPr>
        <p:spPr>
          <a:xfrm>
            <a:off x="5176437" y="1566450"/>
            <a:ext cx="19782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ATTEND</a:t>
            </a:r>
            <a:endParaRPr/>
          </a:p>
        </p:txBody>
      </p:sp>
      <p:sp>
        <p:nvSpPr>
          <p:cNvPr id="1045" name="Google Shape;1045;p68"/>
          <p:cNvSpPr txBox="1"/>
          <p:nvPr>
            <p:ph idx="8" type="subTitle"/>
          </p:nvPr>
        </p:nvSpPr>
        <p:spPr>
          <a:xfrm>
            <a:off x="5176437" y="2999850"/>
            <a:ext cx="19782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ASK QUESTIONS</a:t>
            </a:r>
            <a:endParaRPr/>
          </a:p>
        </p:txBody>
      </p:sp>
      <p:sp>
        <p:nvSpPr>
          <p:cNvPr id="1046" name="Google Shape;1046;p68"/>
          <p:cNvSpPr/>
          <p:nvPr/>
        </p:nvSpPr>
        <p:spPr>
          <a:xfrm flipH="1">
            <a:off x="433134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0" name="Shape 1050"/>
        <p:cNvGrpSpPr/>
        <p:nvPr/>
      </p:nvGrpSpPr>
      <p:grpSpPr>
        <a:xfrm>
          <a:off x="0" y="0"/>
          <a:ext cx="0" cy="0"/>
          <a:chOff x="0" y="0"/>
          <a:chExt cx="0" cy="0"/>
        </a:xfrm>
      </p:grpSpPr>
      <p:sp>
        <p:nvSpPr>
          <p:cNvPr id="1051" name="Google Shape;1051;p69"/>
          <p:cNvSpPr txBox="1"/>
          <p:nvPr>
            <p:ph idx="1" type="subTitle"/>
          </p:nvPr>
        </p:nvSpPr>
        <p:spPr>
          <a:xfrm>
            <a:off x="1486175" y="1538000"/>
            <a:ext cx="6171600" cy="147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052" name="Google Shape;1052;p69"/>
          <p:cNvSpPr txBox="1"/>
          <p:nvPr>
            <p:ph type="title"/>
          </p:nvPr>
        </p:nvSpPr>
        <p:spPr>
          <a:xfrm>
            <a:off x="1486175" y="3203200"/>
            <a:ext cx="6171600" cy="4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—SOMEONE</a:t>
            </a:r>
            <a:r>
              <a:rPr lang="en">
                <a:latin typeface="Rubik"/>
                <a:ea typeface="Rubik"/>
                <a:cs typeface="Rubik"/>
                <a:sym typeface="Rubik"/>
              </a:rPr>
              <a:t> </a:t>
            </a:r>
            <a:r>
              <a:rPr lang="en"/>
              <a:t>FAMOUS</a:t>
            </a:r>
            <a:endParaRPr/>
          </a:p>
        </p:txBody>
      </p:sp>
      <p:sp>
        <p:nvSpPr>
          <p:cNvPr id="1053" name="Google Shape;1053;p69"/>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pic>
        <p:nvPicPr>
          <p:cNvPr id="1054" name="Google Shape;1054;p69"/>
          <p:cNvPicPr preferRelativeResize="0"/>
          <p:nvPr/>
        </p:nvPicPr>
        <p:blipFill>
          <a:blip r:embed="rId3">
            <a:alphaModFix/>
          </a:blip>
          <a:stretch>
            <a:fillRect/>
          </a:stretch>
        </p:blipFill>
        <p:spPr>
          <a:xfrm>
            <a:off x="0" y="1363468"/>
            <a:ext cx="1218300" cy="1827458"/>
          </a:xfrm>
          <a:prstGeom prst="rect">
            <a:avLst/>
          </a:prstGeom>
          <a:noFill/>
          <a:ln>
            <a:noFill/>
          </a:ln>
        </p:spPr>
      </p:pic>
      <p:pic>
        <p:nvPicPr>
          <p:cNvPr id="1055" name="Google Shape;1055;p69"/>
          <p:cNvPicPr preferRelativeResize="0"/>
          <p:nvPr/>
        </p:nvPicPr>
        <p:blipFill rotWithShape="1">
          <a:blip r:embed="rId4">
            <a:alphaModFix/>
          </a:blip>
          <a:srcRect b="7927" l="0" r="0" t="0"/>
          <a:stretch/>
        </p:blipFill>
        <p:spPr>
          <a:xfrm>
            <a:off x="1238421" y="0"/>
            <a:ext cx="7905579" cy="5143499"/>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 name="Shape 1059"/>
        <p:cNvGrpSpPr/>
        <p:nvPr/>
      </p:nvGrpSpPr>
      <p:grpSpPr>
        <a:xfrm>
          <a:off x="0" y="0"/>
          <a:ext cx="0" cy="0"/>
          <a:chOff x="0" y="0"/>
          <a:chExt cx="0" cy="0"/>
        </a:xfrm>
      </p:grpSpPr>
      <p:sp>
        <p:nvSpPr>
          <p:cNvPr id="1060" name="Google Shape;1060;p70"/>
          <p:cNvSpPr txBox="1"/>
          <p:nvPr>
            <p:ph type="title"/>
          </p:nvPr>
        </p:nvSpPr>
        <p:spPr>
          <a:xfrm>
            <a:off x="-492000" y="2092225"/>
            <a:ext cx="2804700" cy="1810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God Bless!</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Any Questions?</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Ask Abouna!</a:t>
            </a:r>
            <a:endParaRPr/>
          </a:p>
        </p:txBody>
      </p:sp>
      <p:sp>
        <p:nvSpPr>
          <p:cNvPr id="1061" name="Google Shape;1061;p70"/>
          <p:cNvSpPr/>
          <p:nvPr/>
        </p:nvSpPr>
        <p:spPr>
          <a:xfrm flipH="1">
            <a:off x="433134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pic>
        <p:nvPicPr>
          <p:cNvPr id="1062" name="Google Shape;1062;p70"/>
          <p:cNvPicPr preferRelativeResize="0"/>
          <p:nvPr/>
        </p:nvPicPr>
        <p:blipFill>
          <a:blip r:embed="rId3">
            <a:alphaModFix/>
          </a:blip>
          <a:stretch>
            <a:fillRect/>
          </a:stretch>
        </p:blipFill>
        <p:spPr>
          <a:xfrm>
            <a:off x="2312692" y="0"/>
            <a:ext cx="6831314" cy="5143499"/>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71"/>
          <p:cNvSpPr txBox="1"/>
          <p:nvPr>
            <p:ph type="title"/>
          </p:nvPr>
        </p:nvSpPr>
        <p:spPr>
          <a:xfrm>
            <a:off x="1733250" y="123514"/>
            <a:ext cx="5677500" cy="115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Liturgy Resources</a:t>
            </a:r>
            <a:endParaRPr/>
          </a:p>
        </p:txBody>
      </p:sp>
      <p:sp>
        <p:nvSpPr>
          <p:cNvPr id="1068" name="Google Shape;1068;p71"/>
          <p:cNvSpPr txBox="1"/>
          <p:nvPr>
            <p:ph idx="1" type="subTitle"/>
          </p:nvPr>
        </p:nvSpPr>
        <p:spPr>
          <a:xfrm>
            <a:off x="1733250" y="4355461"/>
            <a:ext cx="56775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Scan with your phone!</a:t>
            </a:r>
            <a:endParaRPr/>
          </a:p>
        </p:txBody>
      </p:sp>
      <p:sp>
        <p:nvSpPr>
          <p:cNvPr id="1069" name="Google Shape;1069;p71"/>
          <p:cNvSpPr/>
          <p:nvPr/>
        </p:nvSpPr>
        <p:spPr>
          <a:xfrm flipH="1">
            <a:off x="14166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0" name="Google Shape;1070;p71"/>
          <p:cNvSpPr/>
          <p:nvPr/>
        </p:nvSpPr>
        <p:spPr>
          <a:xfrm>
            <a:off x="1529100" y="1492065"/>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pic>
        <p:nvPicPr>
          <p:cNvPr id="1071" name="Google Shape;1071;p71"/>
          <p:cNvPicPr preferRelativeResize="0"/>
          <p:nvPr/>
        </p:nvPicPr>
        <p:blipFill>
          <a:blip r:embed="rId3">
            <a:alphaModFix/>
          </a:blip>
          <a:stretch>
            <a:fillRect/>
          </a:stretch>
        </p:blipFill>
        <p:spPr>
          <a:xfrm>
            <a:off x="3446375" y="1418650"/>
            <a:ext cx="2251258" cy="2799064"/>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75" name="Shape 1075"/>
        <p:cNvGrpSpPr/>
        <p:nvPr/>
      </p:nvGrpSpPr>
      <p:grpSpPr>
        <a:xfrm>
          <a:off x="0" y="0"/>
          <a:ext cx="0" cy="0"/>
          <a:chOff x="0" y="0"/>
          <a:chExt cx="0" cy="0"/>
        </a:xfrm>
      </p:grpSpPr>
      <p:sp>
        <p:nvSpPr>
          <p:cNvPr id="1076" name="Google Shape;1076;p72"/>
          <p:cNvSpPr txBox="1"/>
          <p:nvPr>
            <p:ph idx="1" type="subTitle"/>
          </p:nvPr>
        </p:nvSpPr>
        <p:spPr>
          <a:xfrm>
            <a:off x="2620825" y="1297500"/>
            <a:ext cx="39024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077" name="Google Shape;1077;p72"/>
          <p:cNvSpPr txBox="1"/>
          <p:nvPr>
            <p:ph type="title"/>
          </p:nvPr>
        </p:nvSpPr>
        <p:spPr>
          <a:xfrm>
            <a:off x="2620825" y="539500"/>
            <a:ext cx="3902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078" name="Google Shape;1078;p72"/>
          <p:cNvSpPr txBox="1"/>
          <p:nvPr>
            <p:ph idx="2" type="title"/>
          </p:nvPr>
        </p:nvSpPr>
        <p:spPr>
          <a:xfrm>
            <a:off x="2620825" y="2005162"/>
            <a:ext cx="3902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079" name="Google Shape;1079;p72"/>
          <p:cNvSpPr txBox="1"/>
          <p:nvPr>
            <p:ph idx="3" type="subTitle"/>
          </p:nvPr>
        </p:nvSpPr>
        <p:spPr>
          <a:xfrm>
            <a:off x="2620825" y="2765733"/>
            <a:ext cx="39024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080" name="Google Shape;1080;p72"/>
          <p:cNvSpPr txBox="1"/>
          <p:nvPr>
            <p:ph idx="4" type="title"/>
          </p:nvPr>
        </p:nvSpPr>
        <p:spPr>
          <a:xfrm>
            <a:off x="2620825" y="3468258"/>
            <a:ext cx="3902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081" name="Google Shape;1081;p72"/>
          <p:cNvSpPr txBox="1"/>
          <p:nvPr>
            <p:ph idx="5" type="subTitle"/>
          </p:nvPr>
        </p:nvSpPr>
        <p:spPr>
          <a:xfrm>
            <a:off x="2620825" y="4231401"/>
            <a:ext cx="39024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1082" name="Google Shape;1082;p72"/>
          <p:cNvSpPr/>
          <p:nvPr/>
        </p:nvSpPr>
        <p:spPr>
          <a:xfrm flipH="1">
            <a:off x="72459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3" name="Google Shape;1083;p72"/>
          <p:cNvSpPr/>
          <p:nvPr/>
        </p:nvSpPr>
        <p:spPr>
          <a:xfrm>
            <a:off x="6319075" y="180099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4" name="Google Shape;1084;p72"/>
          <p:cNvSpPr/>
          <p:nvPr/>
        </p:nvSpPr>
        <p:spPr>
          <a:xfrm>
            <a:off x="6319075" y="3353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5" name="Google Shape;1085;p72"/>
          <p:cNvSpPr/>
          <p:nvPr/>
        </p:nvSpPr>
        <p:spPr>
          <a:xfrm>
            <a:off x="6319075" y="32666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LET’S USE SOME </a:t>
            </a:r>
            <a:r>
              <a:rPr lang="en"/>
              <a:t>PERCENTAGES</a:t>
            </a:r>
            <a:endParaRPr/>
          </a:p>
        </p:txBody>
      </p:sp>
      <p:sp>
        <p:nvSpPr>
          <p:cNvPr id="1091" name="Google Shape;1091;p73"/>
          <p:cNvSpPr/>
          <p:nvPr/>
        </p:nvSpPr>
        <p:spPr>
          <a:xfrm>
            <a:off x="1333824" y="1474275"/>
            <a:ext cx="1382829" cy="1382829"/>
          </a:xfrm>
          <a:prstGeom prst="donut">
            <a:avLst>
              <a:gd fmla="val 1193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3"/>
          <p:cNvSpPr/>
          <p:nvPr/>
        </p:nvSpPr>
        <p:spPr>
          <a:xfrm flipH="1">
            <a:off x="1326199" y="1466650"/>
            <a:ext cx="1397802" cy="1397802"/>
          </a:xfrm>
          <a:prstGeom prst="blockArc">
            <a:avLst>
              <a:gd fmla="val 10798115" name="adj1"/>
              <a:gd fmla="val 16256715" name="adj2"/>
              <a:gd fmla="val 12710"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3"/>
          <p:cNvSpPr/>
          <p:nvPr/>
        </p:nvSpPr>
        <p:spPr>
          <a:xfrm>
            <a:off x="3880724" y="1474275"/>
            <a:ext cx="1382829" cy="1382829"/>
          </a:xfrm>
          <a:prstGeom prst="donut">
            <a:avLst>
              <a:gd fmla="val 1193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3"/>
          <p:cNvSpPr/>
          <p:nvPr/>
        </p:nvSpPr>
        <p:spPr>
          <a:xfrm flipH="1">
            <a:off x="3873099" y="1466650"/>
            <a:ext cx="1397802" cy="1397802"/>
          </a:xfrm>
          <a:prstGeom prst="blockArc">
            <a:avLst>
              <a:gd fmla="val 5400645" name="adj1"/>
              <a:gd fmla="val 16256715" name="adj2"/>
              <a:gd fmla="val 12710"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3"/>
          <p:cNvSpPr/>
          <p:nvPr/>
        </p:nvSpPr>
        <p:spPr>
          <a:xfrm>
            <a:off x="6427624" y="1474275"/>
            <a:ext cx="1382829" cy="1382829"/>
          </a:xfrm>
          <a:prstGeom prst="donut">
            <a:avLst>
              <a:gd fmla="val 1193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3"/>
          <p:cNvSpPr/>
          <p:nvPr/>
        </p:nvSpPr>
        <p:spPr>
          <a:xfrm flipH="1">
            <a:off x="6419999" y="1466650"/>
            <a:ext cx="1397802" cy="1397802"/>
          </a:xfrm>
          <a:prstGeom prst="blockArc">
            <a:avLst>
              <a:gd fmla="val 26082" name="adj1"/>
              <a:gd fmla="val 16256715" name="adj2"/>
              <a:gd fmla="val 12710"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3"/>
          <p:cNvSpPr txBox="1"/>
          <p:nvPr/>
        </p:nvSpPr>
        <p:spPr>
          <a:xfrm>
            <a:off x="938500" y="36291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Mercury is the closest planet to the Sun and the smallest of them all</a:t>
            </a:r>
            <a:endParaRPr>
              <a:solidFill>
                <a:schemeClr val="dk1"/>
              </a:solidFill>
              <a:latin typeface="Rajdhani Medium"/>
              <a:ea typeface="Rajdhani Medium"/>
              <a:cs typeface="Rajdhani Medium"/>
              <a:sym typeface="Rajdhani Medium"/>
            </a:endParaRPr>
          </a:p>
        </p:txBody>
      </p:sp>
      <p:sp>
        <p:nvSpPr>
          <p:cNvPr id="1098" name="Google Shape;1098;p73"/>
          <p:cNvSpPr txBox="1"/>
          <p:nvPr/>
        </p:nvSpPr>
        <p:spPr>
          <a:xfrm>
            <a:off x="9385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p:txBody>
      </p:sp>
      <p:sp>
        <p:nvSpPr>
          <p:cNvPr id="1099" name="Google Shape;1099;p73"/>
          <p:cNvSpPr txBox="1"/>
          <p:nvPr/>
        </p:nvSpPr>
        <p:spPr>
          <a:xfrm>
            <a:off x="3485400" y="36291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Venus has a beautiful name and is the second planet from the Sun</a:t>
            </a:r>
            <a:endParaRPr>
              <a:solidFill>
                <a:schemeClr val="dk1"/>
              </a:solidFill>
              <a:latin typeface="Rajdhani Medium"/>
              <a:ea typeface="Rajdhani Medium"/>
              <a:cs typeface="Rajdhani Medium"/>
              <a:sym typeface="Rajdhani Medium"/>
            </a:endParaRPr>
          </a:p>
        </p:txBody>
      </p:sp>
      <p:sp>
        <p:nvSpPr>
          <p:cNvPr id="1100" name="Google Shape;1100;p73"/>
          <p:cNvSpPr txBox="1"/>
          <p:nvPr/>
        </p:nvSpPr>
        <p:spPr>
          <a:xfrm>
            <a:off x="34854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101" name="Google Shape;1101;p73"/>
          <p:cNvSpPr txBox="1"/>
          <p:nvPr/>
        </p:nvSpPr>
        <p:spPr>
          <a:xfrm>
            <a:off x="6032300" y="36291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Despite being red, Mars is actually a cold place. It’s full of iron oxide dust</a:t>
            </a:r>
            <a:endParaRPr>
              <a:solidFill>
                <a:schemeClr val="dk1"/>
              </a:solidFill>
              <a:latin typeface="Rajdhani Medium"/>
              <a:ea typeface="Rajdhani Medium"/>
              <a:cs typeface="Rajdhani Medium"/>
              <a:sym typeface="Rajdhani Medium"/>
            </a:endParaRPr>
          </a:p>
        </p:txBody>
      </p:sp>
      <p:sp>
        <p:nvSpPr>
          <p:cNvPr id="1102" name="Google Shape;1102;p73"/>
          <p:cNvSpPr txBox="1"/>
          <p:nvPr/>
        </p:nvSpPr>
        <p:spPr>
          <a:xfrm>
            <a:off x="60323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sp>
        <p:nvSpPr>
          <p:cNvPr id="1103" name="Google Shape;1103;p73"/>
          <p:cNvSpPr txBox="1"/>
          <p:nvPr/>
        </p:nvSpPr>
        <p:spPr>
          <a:xfrm>
            <a:off x="40542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dk1"/>
                </a:solidFill>
                <a:latin typeface="Rubik Black"/>
                <a:ea typeface="Rubik Black"/>
                <a:cs typeface="Rubik Black"/>
                <a:sym typeface="Rubik Black"/>
              </a:rPr>
              <a:t>50%</a:t>
            </a:r>
            <a:endParaRPr sz="2800">
              <a:solidFill>
                <a:schemeClr val="dk1"/>
              </a:solidFill>
              <a:latin typeface="Rubik Black"/>
              <a:ea typeface="Rubik Black"/>
              <a:cs typeface="Rubik Black"/>
              <a:sym typeface="Rubik Black"/>
            </a:endParaRPr>
          </a:p>
        </p:txBody>
      </p:sp>
      <p:sp>
        <p:nvSpPr>
          <p:cNvPr id="1104" name="Google Shape;1104;p73"/>
          <p:cNvSpPr txBox="1"/>
          <p:nvPr/>
        </p:nvSpPr>
        <p:spPr>
          <a:xfrm>
            <a:off x="66011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dk1"/>
                </a:solidFill>
                <a:latin typeface="Rubik Black"/>
                <a:ea typeface="Rubik Black"/>
                <a:cs typeface="Rubik Black"/>
                <a:sym typeface="Rubik Black"/>
              </a:rPr>
              <a:t>75%</a:t>
            </a:r>
            <a:endParaRPr sz="2800">
              <a:solidFill>
                <a:schemeClr val="dk1"/>
              </a:solidFill>
              <a:latin typeface="Rubik Black"/>
              <a:ea typeface="Rubik Black"/>
              <a:cs typeface="Rubik Black"/>
              <a:sym typeface="Rubik Black"/>
            </a:endParaRPr>
          </a:p>
        </p:txBody>
      </p:sp>
      <p:sp>
        <p:nvSpPr>
          <p:cNvPr id="1105" name="Google Shape;1105;p73"/>
          <p:cNvSpPr txBox="1"/>
          <p:nvPr/>
        </p:nvSpPr>
        <p:spPr>
          <a:xfrm>
            <a:off x="15073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dk1"/>
                </a:solidFill>
                <a:latin typeface="Rubik Black"/>
                <a:ea typeface="Rubik Black"/>
                <a:cs typeface="Rubik Black"/>
                <a:sym typeface="Rubik Black"/>
              </a:rPr>
              <a:t>25%</a:t>
            </a:r>
            <a:endParaRPr sz="2800">
              <a:solidFill>
                <a:schemeClr val="dk1"/>
              </a:solidFill>
              <a:latin typeface="Rubik Black"/>
              <a:ea typeface="Rubik Black"/>
              <a:cs typeface="Rubik Black"/>
              <a:sym typeface="Rubik Black"/>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74"/>
          <p:cNvSpPr txBox="1"/>
          <p:nvPr>
            <p:ph type="title"/>
          </p:nvPr>
        </p:nvSpPr>
        <p:spPr>
          <a:xfrm>
            <a:off x="720000" y="1562750"/>
            <a:ext cx="2590200" cy="94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Rubik"/>
                <a:ea typeface="Rubik"/>
                <a:cs typeface="Rubik"/>
                <a:sym typeface="Rubik"/>
              </a:rPr>
              <a:t>COMPUTER</a:t>
            </a:r>
            <a:r>
              <a:rPr lang="en"/>
              <a:t> MOCKUP</a:t>
            </a:r>
            <a:endParaRPr/>
          </a:p>
        </p:txBody>
      </p:sp>
      <p:sp>
        <p:nvSpPr>
          <p:cNvPr id="1111" name="Google Shape;1111;p74"/>
          <p:cNvSpPr txBox="1"/>
          <p:nvPr>
            <p:ph idx="1" type="subTitle"/>
          </p:nvPr>
        </p:nvSpPr>
        <p:spPr>
          <a:xfrm>
            <a:off x="720000" y="2587450"/>
            <a:ext cx="2590200" cy="9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112" name="Google Shape;1112;p74"/>
          <p:cNvSpPr/>
          <p:nvPr/>
        </p:nvSpPr>
        <p:spPr>
          <a:xfrm>
            <a:off x="4331340" y="1967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113" name="Google Shape;1113;p74"/>
          <p:cNvGrpSpPr/>
          <p:nvPr/>
        </p:nvGrpSpPr>
        <p:grpSpPr>
          <a:xfrm>
            <a:off x="4229878" y="1261571"/>
            <a:ext cx="3994442" cy="2620647"/>
            <a:chOff x="2801027" y="1034691"/>
            <a:chExt cx="3541800" cy="2323680"/>
          </a:xfrm>
        </p:grpSpPr>
        <p:grpSp>
          <p:nvGrpSpPr>
            <p:cNvPr id="1114" name="Google Shape;1114;p74"/>
            <p:cNvGrpSpPr/>
            <p:nvPr/>
          </p:nvGrpSpPr>
          <p:grpSpPr>
            <a:xfrm>
              <a:off x="3802291" y="3067792"/>
              <a:ext cx="1538910" cy="290579"/>
              <a:chOff x="5385831" y="3471355"/>
              <a:chExt cx="562200" cy="300030"/>
            </a:xfrm>
          </p:grpSpPr>
          <p:sp>
            <p:nvSpPr>
              <p:cNvPr id="1115" name="Google Shape;1115;p74"/>
              <p:cNvSpPr/>
              <p:nvPr/>
            </p:nvSpPr>
            <p:spPr>
              <a:xfrm>
                <a:off x="5507276" y="3471355"/>
                <a:ext cx="318900" cy="265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4"/>
              <p:cNvSpPr/>
              <p:nvPr/>
            </p:nvSpPr>
            <p:spPr>
              <a:xfrm>
                <a:off x="5385831" y="3690986"/>
                <a:ext cx="562200" cy="804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 name="Google Shape;1117;p74"/>
            <p:cNvSpPr/>
            <p:nvPr/>
          </p:nvSpPr>
          <p:spPr>
            <a:xfrm>
              <a:off x="2801027" y="1034691"/>
              <a:ext cx="3541800" cy="2033100"/>
            </a:xfrm>
            <a:prstGeom prst="roundRect">
              <a:avLst>
                <a:gd fmla="val 222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18" name="Google Shape;1118;p74"/>
          <p:cNvPicPr preferRelativeResize="0"/>
          <p:nvPr/>
        </p:nvPicPr>
        <p:blipFill rotWithShape="1">
          <a:blip r:embed="rId3">
            <a:alphaModFix/>
          </a:blip>
          <a:srcRect b="0" l="9" r="9" t="0"/>
          <a:stretch/>
        </p:blipFill>
        <p:spPr>
          <a:xfrm>
            <a:off x="4364031" y="1360254"/>
            <a:ext cx="3725100" cy="2095800"/>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2" name="Shape 1122"/>
        <p:cNvGrpSpPr/>
        <p:nvPr/>
      </p:nvGrpSpPr>
      <p:grpSpPr>
        <a:xfrm>
          <a:off x="0" y="0"/>
          <a:ext cx="0" cy="0"/>
          <a:chOff x="0" y="0"/>
          <a:chExt cx="0" cy="0"/>
        </a:xfrm>
      </p:grpSpPr>
      <p:sp>
        <p:nvSpPr>
          <p:cNvPr id="1123" name="Google Shape;1123;p75"/>
          <p:cNvSpPr txBox="1"/>
          <p:nvPr>
            <p:ph type="title"/>
          </p:nvPr>
        </p:nvSpPr>
        <p:spPr>
          <a:xfrm>
            <a:off x="5840575" y="1562750"/>
            <a:ext cx="2590200" cy="948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1124" name="Google Shape;1124;p75"/>
          <p:cNvSpPr txBox="1"/>
          <p:nvPr>
            <p:ph idx="1" type="subTitle"/>
          </p:nvPr>
        </p:nvSpPr>
        <p:spPr>
          <a:xfrm>
            <a:off x="5840575" y="2587450"/>
            <a:ext cx="2590200" cy="99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125" name="Google Shape;1125;p75"/>
          <p:cNvGrpSpPr/>
          <p:nvPr/>
        </p:nvGrpSpPr>
        <p:grpSpPr>
          <a:xfrm>
            <a:off x="1764819" y="1078708"/>
            <a:ext cx="2310969" cy="2986084"/>
            <a:chOff x="1578910" y="687280"/>
            <a:chExt cx="2181600" cy="2946600"/>
          </a:xfrm>
        </p:grpSpPr>
        <p:sp>
          <p:nvSpPr>
            <p:cNvPr id="1126" name="Google Shape;1126;p75"/>
            <p:cNvSpPr/>
            <p:nvPr/>
          </p:nvSpPr>
          <p:spPr>
            <a:xfrm flipH="1" rot="10800000">
              <a:off x="1578910" y="687280"/>
              <a:ext cx="2181600" cy="2946600"/>
            </a:xfrm>
            <a:prstGeom prst="roundRect">
              <a:avLst>
                <a:gd fmla="val 2642"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5"/>
            <p:cNvSpPr/>
            <p:nvPr/>
          </p:nvSpPr>
          <p:spPr>
            <a:xfrm>
              <a:off x="2334315" y="764617"/>
              <a:ext cx="670800" cy="672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28" name="Google Shape;1128;p75"/>
          <p:cNvPicPr preferRelativeResize="0"/>
          <p:nvPr/>
        </p:nvPicPr>
        <p:blipFill rotWithShape="1">
          <a:blip r:embed="rId3">
            <a:alphaModFix/>
          </a:blip>
          <a:srcRect b="0" l="54653" r="1127" t="0"/>
          <a:stretch/>
        </p:blipFill>
        <p:spPr>
          <a:xfrm>
            <a:off x="1860124" y="1301581"/>
            <a:ext cx="2120400" cy="26973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 name="Shape 1132"/>
        <p:cNvGrpSpPr/>
        <p:nvPr/>
      </p:nvGrpSpPr>
      <p:grpSpPr>
        <a:xfrm>
          <a:off x="0" y="0"/>
          <a:ext cx="0" cy="0"/>
          <a:chOff x="0" y="0"/>
          <a:chExt cx="0" cy="0"/>
        </a:xfrm>
      </p:grpSpPr>
      <p:sp>
        <p:nvSpPr>
          <p:cNvPr id="1133" name="Google Shape;1133;p76"/>
          <p:cNvSpPr txBox="1"/>
          <p:nvPr>
            <p:ph type="title"/>
          </p:nvPr>
        </p:nvSpPr>
        <p:spPr>
          <a:xfrm>
            <a:off x="720000" y="1562750"/>
            <a:ext cx="2590200" cy="94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latin typeface="Rubik"/>
                <a:ea typeface="Rubik"/>
                <a:cs typeface="Rubik"/>
                <a:sym typeface="Rubik"/>
              </a:rPr>
              <a:t>PHONE </a:t>
            </a:r>
            <a:r>
              <a:rPr lang="en"/>
              <a:t>MOCKUP</a:t>
            </a:r>
            <a:endParaRPr/>
          </a:p>
        </p:txBody>
      </p:sp>
      <p:sp>
        <p:nvSpPr>
          <p:cNvPr id="1134" name="Google Shape;1134;p76"/>
          <p:cNvSpPr txBox="1"/>
          <p:nvPr>
            <p:ph idx="1" type="subTitle"/>
          </p:nvPr>
        </p:nvSpPr>
        <p:spPr>
          <a:xfrm>
            <a:off x="720000" y="2587450"/>
            <a:ext cx="2590200" cy="99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135" name="Google Shape;1135;p76"/>
          <p:cNvGrpSpPr/>
          <p:nvPr/>
        </p:nvGrpSpPr>
        <p:grpSpPr>
          <a:xfrm>
            <a:off x="5151701" y="1089741"/>
            <a:ext cx="2151007" cy="2963959"/>
            <a:chOff x="1024953" y="618529"/>
            <a:chExt cx="1419900" cy="2218200"/>
          </a:xfrm>
        </p:grpSpPr>
        <p:sp>
          <p:nvSpPr>
            <p:cNvPr id="1136" name="Google Shape;1136;p76"/>
            <p:cNvSpPr/>
            <p:nvPr/>
          </p:nvSpPr>
          <p:spPr>
            <a:xfrm flipH="1" rot="10800000">
              <a:off x="1024953" y="618529"/>
              <a:ext cx="1419900" cy="2218200"/>
            </a:xfrm>
            <a:prstGeom prst="roundRect">
              <a:avLst>
                <a:gd fmla="val 4303"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6"/>
            <p:cNvSpPr/>
            <p:nvPr/>
          </p:nvSpPr>
          <p:spPr>
            <a:xfrm>
              <a:off x="1663990" y="2605932"/>
              <a:ext cx="141600" cy="159300"/>
            </a:xfrm>
            <a:prstGeom prst="roundRect">
              <a:avLst>
                <a:gd fmla="val 2663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38" name="Google Shape;1138;p76"/>
          <p:cNvPicPr preferRelativeResize="0"/>
          <p:nvPr/>
        </p:nvPicPr>
        <p:blipFill rotWithShape="1">
          <a:blip r:embed="rId3">
            <a:alphaModFix/>
          </a:blip>
          <a:srcRect b="0" l="27146" r="27151" t="0"/>
          <a:stretch/>
        </p:blipFill>
        <p:spPr>
          <a:xfrm>
            <a:off x="5238400" y="1215175"/>
            <a:ext cx="1977600" cy="24339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 name="Shape 1142"/>
        <p:cNvGrpSpPr/>
        <p:nvPr/>
      </p:nvGrpSpPr>
      <p:grpSpPr>
        <a:xfrm>
          <a:off x="0" y="0"/>
          <a:ext cx="0" cy="0"/>
          <a:chOff x="0" y="0"/>
          <a:chExt cx="0" cy="0"/>
        </a:xfrm>
      </p:grpSpPr>
      <p:sp>
        <p:nvSpPr>
          <p:cNvPr id="1143" name="Google Shape;1143;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THIS IS A</a:t>
            </a:r>
            <a:r>
              <a:rPr lang="en">
                <a:solidFill>
                  <a:srgbClr val="F4C5B1"/>
                </a:solidFill>
              </a:rPr>
              <a:t> </a:t>
            </a:r>
            <a:r>
              <a:rPr lang="en"/>
              <a:t>MAP</a:t>
            </a:r>
            <a:endParaRPr/>
          </a:p>
        </p:txBody>
      </p:sp>
      <p:sp>
        <p:nvSpPr>
          <p:cNvPr id="1144" name="Google Shape;1144;p77"/>
          <p:cNvSpPr txBox="1"/>
          <p:nvPr/>
        </p:nvSpPr>
        <p:spPr>
          <a:xfrm>
            <a:off x="960987" y="4090698"/>
            <a:ext cx="1521300" cy="51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Mercury is a very small planet</a:t>
            </a:r>
            <a:endParaRPr>
              <a:solidFill>
                <a:schemeClr val="dk1"/>
              </a:solidFill>
              <a:latin typeface="Rajdhani Medium"/>
              <a:ea typeface="Rajdhani Medium"/>
              <a:cs typeface="Rajdhani Medium"/>
              <a:sym typeface="Rajdhani Medium"/>
            </a:endParaRPr>
          </a:p>
        </p:txBody>
      </p:sp>
      <p:sp>
        <p:nvSpPr>
          <p:cNvPr id="1145" name="Google Shape;1145;p77"/>
          <p:cNvSpPr txBox="1"/>
          <p:nvPr/>
        </p:nvSpPr>
        <p:spPr>
          <a:xfrm>
            <a:off x="2861232" y="4090698"/>
            <a:ext cx="1521300" cy="51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Venus is a very hot planet</a:t>
            </a:r>
            <a:endParaRPr>
              <a:solidFill>
                <a:schemeClr val="dk1"/>
              </a:solidFill>
              <a:latin typeface="Rajdhani Medium"/>
              <a:ea typeface="Rajdhani Medium"/>
              <a:cs typeface="Rajdhani Medium"/>
              <a:sym typeface="Rajdhani Medium"/>
            </a:endParaRPr>
          </a:p>
        </p:txBody>
      </p:sp>
      <p:sp>
        <p:nvSpPr>
          <p:cNvPr id="1146" name="Google Shape;1146;p77"/>
          <p:cNvSpPr txBox="1"/>
          <p:nvPr/>
        </p:nvSpPr>
        <p:spPr>
          <a:xfrm>
            <a:off x="4761477" y="4090625"/>
            <a:ext cx="1521300" cy="51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Earth is the planet with life</a:t>
            </a:r>
            <a:endParaRPr>
              <a:solidFill>
                <a:schemeClr val="dk1"/>
              </a:solidFill>
              <a:latin typeface="Rajdhani Medium"/>
              <a:ea typeface="Rajdhani Medium"/>
              <a:cs typeface="Rajdhani Medium"/>
              <a:sym typeface="Rajdhani Medium"/>
            </a:endParaRPr>
          </a:p>
        </p:txBody>
      </p:sp>
      <p:sp>
        <p:nvSpPr>
          <p:cNvPr id="1147" name="Google Shape;1147;p77"/>
          <p:cNvSpPr txBox="1"/>
          <p:nvPr/>
        </p:nvSpPr>
        <p:spPr>
          <a:xfrm>
            <a:off x="6661723" y="4090625"/>
            <a:ext cx="1521300" cy="51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Mars is full of iron oxide dust</a:t>
            </a:r>
            <a:endParaRPr>
              <a:solidFill>
                <a:schemeClr val="dk1"/>
              </a:solidFill>
              <a:latin typeface="Rajdhani Medium"/>
              <a:ea typeface="Rajdhani Medium"/>
              <a:cs typeface="Rajdhani Medium"/>
              <a:sym typeface="Rajdhani Medium"/>
            </a:endParaRPr>
          </a:p>
        </p:txBody>
      </p:sp>
      <p:sp>
        <p:nvSpPr>
          <p:cNvPr id="1148" name="Google Shape;1148;p77"/>
          <p:cNvSpPr txBox="1"/>
          <p:nvPr/>
        </p:nvSpPr>
        <p:spPr>
          <a:xfrm>
            <a:off x="960975" y="3719794"/>
            <a:ext cx="1521300" cy="42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p:txBody>
      </p:sp>
      <p:sp>
        <p:nvSpPr>
          <p:cNvPr id="1149" name="Google Shape;1149;p77"/>
          <p:cNvSpPr txBox="1"/>
          <p:nvPr/>
        </p:nvSpPr>
        <p:spPr>
          <a:xfrm>
            <a:off x="4761456" y="3719794"/>
            <a:ext cx="1521300" cy="42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EARTH</a:t>
            </a:r>
            <a:endParaRPr b="1" sz="1800">
              <a:solidFill>
                <a:schemeClr val="dk1"/>
              </a:solidFill>
              <a:latin typeface="Rubik"/>
              <a:ea typeface="Rubik"/>
              <a:cs typeface="Rubik"/>
              <a:sym typeface="Rubik"/>
            </a:endParaRPr>
          </a:p>
        </p:txBody>
      </p:sp>
      <p:sp>
        <p:nvSpPr>
          <p:cNvPr id="1150" name="Google Shape;1150;p77"/>
          <p:cNvSpPr txBox="1"/>
          <p:nvPr/>
        </p:nvSpPr>
        <p:spPr>
          <a:xfrm>
            <a:off x="2861221" y="3719794"/>
            <a:ext cx="1521300" cy="42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151" name="Google Shape;1151;p77"/>
          <p:cNvSpPr txBox="1"/>
          <p:nvPr/>
        </p:nvSpPr>
        <p:spPr>
          <a:xfrm>
            <a:off x="6661702" y="3719794"/>
            <a:ext cx="1521300" cy="42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grpSp>
        <p:nvGrpSpPr>
          <p:cNvPr id="1152" name="Google Shape;1152;p77"/>
          <p:cNvGrpSpPr/>
          <p:nvPr/>
        </p:nvGrpSpPr>
        <p:grpSpPr>
          <a:xfrm>
            <a:off x="2619721" y="1256546"/>
            <a:ext cx="3904427" cy="2324346"/>
            <a:chOff x="233350" y="949250"/>
            <a:chExt cx="6859500" cy="3802300"/>
          </a:xfrm>
        </p:grpSpPr>
        <p:sp>
          <p:nvSpPr>
            <p:cNvPr id="1153" name="Google Shape;1153;p7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4" name="Google Shape;1154;p7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5" name="Google Shape;1155;p7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6" name="Google Shape;1156;p7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7" name="Google Shape;1157;p7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8" name="Google Shape;1158;p7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59" name="Google Shape;1159;p7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0" name="Google Shape;1160;p7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1" name="Google Shape;1161;p7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2" name="Google Shape;1162;p7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3" name="Google Shape;1163;p7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4" name="Google Shape;1164;p7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5" name="Google Shape;1165;p7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6" name="Google Shape;1166;p7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7" name="Google Shape;1167;p7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8" name="Google Shape;1168;p7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69" name="Google Shape;1169;p7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0" name="Google Shape;1170;p7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1" name="Google Shape;1171;p7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2" name="Google Shape;1172;p7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3" name="Google Shape;1173;p7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4" name="Google Shape;1174;p7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5" name="Google Shape;1175;p7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6" name="Google Shape;1176;p7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7" name="Google Shape;1177;p7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8" name="Google Shape;1178;p7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79" name="Google Shape;1179;p7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0" name="Google Shape;1180;p7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1" name="Google Shape;1181;p7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2" name="Google Shape;1182;p7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3" name="Google Shape;1183;p7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4" name="Google Shape;1184;p7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5" name="Google Shape;1185;p7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6" name="Google Shape;1186;p7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7" name="Google Shape;1187;p7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8" name="Google Shape;1188;p7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89" name="Google Shape;1189;p7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0" name="Google Shape;1190;p7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1" name="Google Shape;1191;p7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2" name="Google Shape;1192;p7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3" name="Google Shape;1193;p7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4" name="Google Shape;1194;p7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5" name="Google Shape;1195;p7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6" name="Google Shape;1196;p7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7" name="Google Shape;1197;p7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8" name="Google Shape;1198;p7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199" name="Google Shape;1199;p7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200" name="Google Shape;1200;p7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201" name="Google Shape;1201;p7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202" name="Google Shape;1202;p77"/>
          <p:cNvSpPr/>
          <p:nvPr/>
        </p:nvSpPr>
        <p:spPr>
          <a:xfrm>
            <a:off x="2999275" y="1633178"/>
            <a:ext cx="109500" cy="10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Urbanist Medium"/>
              <a:ea typeface="Urbanist Medium"/>
              <a:cs typeface="Urbanist Medium"/>
              <a:sym typeface="Urbanist Medium"/>
            </a:endParaRPr>
          </a:p>
        </p:txBody>
      </p:sp>
      <p:sp>
        <p:nvSpPr>
          <p:cNvPr id="1203" name="Google Shape;1203;p77"/>
          <p:cNvSpPr/>
          <p:nvPr/>
        </p:nvSpPr>
        <p:spPr>
          <a:xfrm>
            <a:off x="4383075" y="2070503"/>
            <a:ext cx="109500" cy="10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Urbanist Medium"/>
              <a:ea typeface="Urbanist Medium"/>
              <a:cs typeface="Urbanist Medium"/>
              <a:sym typeface="Urbanist Medium"/>
            </a:endParaRPr>
          </a:p>
        </p:txBody>
      </p:sp>
      <p:sp>
        <p:nvSpPr>
          <p:cNvPr id="1204" name="Google Shape;1204;p77"/>
          <p:cNvSpPr/>
          <p:nvPr/>
        </p:nvSpPr>
        <p:spPr>
          <a:xfrm>
            <a:off x="4904250" y="2441928"/>
            <a:ext cx="109500" cy="10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Urbanist Medium"/>
              <a:ea typeface="Urbanist Medium"/>
              <a:cs typeface="Urbanist Medium"/>
              <a:sym typeface="Urbanist Medium"/>
            </a:endParaRPr>
          </a:p>
        </p:txBody>
      </p:sp>
      <p:sp>
        <p:nvSpPr>
          <p:cNvPr id="1205" name="Google Shape;1205;p77"/>
          <p:cNvSpPr/>
          <p:nvPr/>
        </p:nvSpPr>
        <p:spPr>
          <a:xfrm>
            <a:off x="6218175" y="2687553"/>
            <a:ext cx="109500" cy="10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Urbanist Medium"/>
              <a:ea typeface="Urbanist Medium"/>
              <a:cs typeface="Urbanist Medium"/>
              <a:sym typeface="Urbanist Medium"/>
            </a:endParaRPr>
          </a:p>
        </p:txBody>
      </p:sp>
      <p:cxnSp>
        <p:nvCxnSpPr>
          <p:cNvPr id="1206" name="Google Shape;1206;p77"/>
          <p:cNvCxnSpPr>
            <a:stCxn id="1202" idx="2"/>
            <a:endCxn id="1148" idx="0"/>
          </p:cNvCxnSpPr>
          <p:nvPr/>
        </p:nvCxnSpPr>
        <p:spPr>
          <a:xfrm flipH="1">
            <a:off x="1721575" y="1687928"/>
            <a:ext cx="1277700" cy="2031900"/>
          </a:xfrm>
          <a:prstGeom prst="bentConnector2">
            <a:avLst/>
          </a:prstGeom>
          <a:noFill/>
          <a:ln cap="flat" cmpd="sng" w="19050">
            <a:solidFill>
              <a:schemeClr val="dk2"/>
            </a:solidFill>
            <a:prstDash val="solid"/>
            <a:round/>
            <a:headEnd len="med" w="med" type="none"/>
            <a:tailEnd len="med" w="med" type="none"/>
          </a:ln>
        </p:spPr>
      </p:cxnSp>
      <p:cxnSp>
        <p:nvCxnSpPr>
          <p:cNvPr id="1207" name="Google Shape;1207;p77"/>
          <p:cNvCxnSpPr>
            <a:stCxn id="1203" idx="2"/>
            <a:endCxn id="1150" idx="0"/>
          </p:cNvCxnSpPr>
          <p:nvPr/>
        </p:nvCxnSpPr>
        <p:spPr>
          <a:xfrm flipH="1">
            <a:off x="3621975" y="2125253"/>
            <a:ext cx="761100" cy="1594500"/>
          </a:xfrm>
          <a:prstGeom prst="bentConnector2">
            <a:avLst/>
          </a:prstGeom>
          <a:noFill/>
          <a:ln cap="flat" cmpd="sng" w="19050">
            <a:solidFill>
              <a:schemeClr val="dk2"/>
            </a:solidFill>
            <a:prstDash val="solid"/>
            <a:round/>
            <a:headEnd len="med" w="med" type="none"/>
            <a:tailEnd len="med" w="med" type="none"/>
          </a:ln>
        </p:spPr>
      </p:cxnSp>
      <p:cxnSp>
        <p:nvCxnSpPr>
          <p:cNvPr id="1208" name="Google Shape;1208;p77"/>
          <p:cNvCxnSpPr>
            <a:stCxn id="1204" idx="6"/>
            <a:endCxn id="1149" idx="0"/>
          </p:cNvCxnSpPr>
          <p:nvPr/>
        </p:nvCxnSpPr>
        <p:spPr>
          <a:xfrm>
            <a:off x="5013750" y="2496678"/>
            <a:ext cx="508500" cy="1223100"/>
          </a:xfrm>
          <a:prstGeom prst="bentConnector2">
            <a:avLst/>
          </a:prstGeom>
          <a:noFill/>
          <a:ln cap="flat" cmpd="sng" w="19050">
            <a:solidFill>
              <a:schemeClr val="dk2"/>
            </a:solidFill>
            <a:prstDash val="solid"/>
            <a:round/>
            <a:headEnd len="med" w="med" type="none"/>
            <a:tailEnd len="med" w="med" type="none"/>
          </a:ln>
        </p:spPr>
      </p:cxnSp>
      <p:cxnSp>
        <p:nvCxnSpPr>
          <p:cNvPr id="1209" name="Google Shape;1209;p77"/>
          <p:cNvCxnSpPr>
            <a:stCxn id="1205" idx="6"/>
            <a:endCxn id="1151" idx="0"/>
          </p:cNvCxnSpPr>
          <p:nvPr/>
        </p:nvCxnSpPr>
        <p:spPr>
          <a:xfrm>
            <a:off x="6327675" y="2742303"/>
            <a:ext cx="1094700" cy="977400"/>
          </a:xfrm>
          <a:prstGeom prst="bentConnector2">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 name="Shape 1213"/>
        <p:cNvGrpSpPr/>
        <p:nvPr/>
      </p:nvGrpSpPr>
      <p:grpSpPr>
        <a:xfrm>
          <a:off x="0" y="0"/>
          <a:ext cx="0" cy="0"/>
          <a:chOff x="0" y="0"/>
          <a:chExt cx="0" cy="0"/>
        </a:xfrm>
      </p:grpSpPr>
      <p:sp>
        <p:nvSpPr>
          <p:cNvPr id="1214" name="Google Shape;1214;p78"/>
          <p:cNvSpPr/>
          <p:nvPr/>
        </p:nvSpPr>
        <p:spPr>
          <a:xfrm>
            <a:off x="3127063" y="2371375"/>
            <a:ext cx="879000" cy="879000"/>
          </a:xfrm>
          <a:prstGeom prst="donut">
            <a:avLst>
              <a:gd fmla="val 1548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dk1"/>
                </a:solidFill>
                <a:latin typeface="Rubik"/>
                <a:ea typeface="Rubik"/>
                <a:cs typeface="Rubik"/>
                <a:sym typeface="Rubik"/>
              </a:rPr>
              <a:t>2</a:t>
            </a:r>
            <a:endParaRPr b="1" sz="2800">
              <a:solidFill>
                <a:schemeClr val="dk1"/>
              </a:solidFill>
              <a:latin typeface="Rubik"/>
              <a:ea typeface="Rubik"/>
              <a:cs typeface="Rubik"/>
              <a:sym typeface="Rubik"/>
            </a:endParaRPr>
          </a:p>
        </p:txBody>
      </p:sp>
      <p:sp>
        <p:nvSpPr>
          <p:cNvPr id="1215" name="Google Shape;1215;p78"/>
          <p:cNvSpPr/>
          <p:nvPr/>
        </p:nvSpPr>
        <p:spPr>
          <a:xfrm>
            <a:off x="5137788" y="2371375"/>
            <a:ext cx="879000" cy="879000"/>
          </a:xfrm>
          <a:prstGeom prst="donut">
            <a:avLst>
              <a:gd fmla="val 1548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dk1"/>
                </a:solidFill>
                <a:latin typeface="Rubik"/>
                <a:ea typeface="Rubik"/>
                <a:cs typeface="Rubik"/>
                <a:sym typeface="Rubik"/>
              </a:rPr>
              <a:t>3</a:t>
            </a:r>
            <a:endParaRPr b="1" sz="2800">
              <a:solidFill>
                <a:schemeClr val="dk1"/>
              </a:solidFill>
              <a:latin typeface="Rubik"/>
              <a:ea typeface="Rubik"/>
              <a:cs typeface="Rubik"/>
              <a:sym typeface="Rubik"/>
            </a:endParaRPr>
          </a:p>
        </p:txBody>
      </p:sp>
      <p:sp>
        <p:nvSpPr>
          <p:cNvPr id="1216" name="Google Shape;1216;p78"/>
          <p:cNvSpPr/>
          <p:nvPr/>
        </p:nvSpPr>
        <p:spPr>
          <a:xfrm>
            <a:off x="7148663" y="2371375"/>
            <a:ext cx="879000" cy="879000"/>
          </a:xfrm>
          <a:prstGeom prst="donut">
            <a:avLst>
              <a:gd fmla="val 1548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dk1"/>
                </a:solidFill>
                <a:latin typeface="Rubik"/>
                <a:ea typeface="Rubik"/>
                <a:cs typeface="Rubik"/>
                <a:sym typeface="Rubik"/>
              </a:rPr>
              <a:t>4</a:t>
            </a:r>
            <a:endParaRPr b="1" sz="2800">
              <a:solidFill>
                <a:schemeClr val="dk1"/>
              </a:solidFill>
              <a:latin typeface="Rubik"/>
              <a:ea typeface="Rubik"/>
              <a:cs typeface="Rubik"/>
              <a:sym typeface="Rubik"/>
            </a:endParaRPr>
          </a:p>
        </p:txBody>
      </p:sp>
      <p:sp>
        <p:nvSpPr>
          <p:cNvPr id="1217" name="Google Shape;1217;p78"/>
          <p:cNvSpPr/>
          <p:nvPr/>
        </p:nvSpPr>
        <p:spPr>
          <a:xfrm>
            <a:off x="1116400" y="2371375"/>
            <a:ext cx="879000" cy="879000"/>
          </a:xfrm>
          <a:prstGeom prst="donut">
            <a:avLst>
              <a:gd fmla="val 1548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dk1"/>
                </a:solidFill>
                <a:latin typeface="Rubik"/>
                <a:ea typeface="Rubik"/>
                <a:cs typeface="Rubik"/>
                <a:sym typeface="Rubik"/>
              </a:rPr>
              <a:t>1</a:t>
            </a:r>
            <a:endParaRPr b="1" sz="2800">
              <a:solidFill>
                <a:schemeClr val="dk1"/>
              </a:solidFill>
              <a:latin typeface="Rubik"/>
              <a:ea typeface="Rubik"/>
              <a:cs typeface="Rubik"/>
              <a:sym typeface="Rubik"/>
            </a:endParaRPr>
          </a:p>
        </p:txBody>
      </p:sp>
      <p:sp>
        <p:nvSpPr>
          <p:cNvPr id="1218" name="Google Shape;1218;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A TIMELINE ALWAYS</a:t>
            </a:r>
            <a:r>
              <a:rPr lang="en"/>
              <a:t> WORKS WELL</a:t>
            </a:r>
            <a:endParaRPr/>
          </a:p>
        </p:txBody>
      </p:sp>
      <p:cxnSp>
        <p:nvCxnSpPr>
          <p:cNvPr id="1219" name="Google Shape;1219;p78"/>
          <p:cNvCxnSpPr>
            <a:stCxn id="1220" idx="3"/>
            <a:endCxn id="1221" idx="1"/>
          </p:cNvCxnSpPr>
          <p:nvPr/>
        </p:nvCxnSpPr>
        <p:spPr>
          <a:xfrm>
            <a:off x="2193544" y="1781413"/>
            <a:ext cx="735300" cy="2058900"/>
          </a:xfrm>
          <a:prstGeom prst="bentConnector3">
            <a:avLst>
              <a:gd fmla="val 50010" name="adj1"/>
            </a:avLst>
          </a:prstGeom>
          <a:noFill/>
          <a:ln cap="flat" cmpd="sng" w="19050">
            <a:solidFill>
              <a:schemeClr val="dk2"/>
            </a:solidFill>
            <a:prstDash val="solid"/>
            <a:round/>
            <a:headEnd len="med" w="med" type="none"/>
            <a:tailEnd len="med" w="med" type="triangle"/>
          </a:ln>
        </p:spPr>
      </p:cxnSp>
      <p:cxnSp>
        <p:nvCxnSpPr>
          <p:cNvPr id="1222" name="Google Shape;1222;p78"/>
          <p:cNvCxnSpPr>
            <a:stCxn id="1221" idx="3"/>
            <a:endCxn id="1223" idx="1"/>
          </p:cNvCxnSpPr>
          <p:nvPr/>
        </p:nvCxnSpPr>
        <p:spPr>
          <a:xfrm flipH="1" rot="10800000">
            <a:off x="4204284" y="1781437"/>
            <a:ext cx="735300" cy="2058900"/>
          </a:xfrm>
          <a:prstGeom prst="bentConnector3">
            <a:avLst>
              <a:gd fmla="val 50010" name="adj1"/>
            </a:avLst>
          </a:prstGeom>
          <a:noFill/>
          <a:ln cap="flat" cmpd="sng" w="19050">
            <a:solidFill>
              <a:schemeClr val="dk2"/>
            </a:solidFill>
            <a:prstDash val="solid"/>
            <a:round/>
            <a:headEnd len="med" w="med" type="none"/>
            <a:tailEnd len="med" w="med" type="triangle"/>
          </a:ln>
        </p:spPr>
      </p:cxnSp>
      <p:cxnSp>
        <p:nvCxnSpPr>
          <p:cNvPr id="1224" name="Google Shape;1224;p78"/>
          <p:cNvCxnSpPr>
            <a:stCxn id="1223" idx="3"/>
            <a:endCxn id="1225" idx="1"/>
          </p:cNvCxnSpPr>
          <p:nvPr/>
        </p:nvCxnSpPr>
        <p:spPr>
          <a:xfrm>
            <a:off x="6215028" y="1781413"/>
            <a:ext cx="735300" cy="2058900"/>
          </a:xfrm>
          <a:prstGeom prst="bentConnector3">
            <a:avLst>
              <a:gd fmla="val 50010" name="adj1"/>
            </a:avLst>
          </a:prstGeom>
          <a:noFill/>
          <a:ln cap="flat" cmpd="sng" w="19050">
            <a:solidFill>
              <a:schemeClr val="dk2"/>
            </a:solidFill>
            <a:prstDash val="solid"/>
            <a:round/>
            <a:headEnd len="med" w="med" type="none"/>
            <a:tailEnd len="med" w="med" type="triangle"/>
          </a:ln>
        </p:spPr>
      </p:cxnSp>
      <p:cxnSp>
        <p:nvCxnSpPr>
          <p:cNvPr id="1226" name="Google Shape;1226;p78"/>
          <p:cNvCxnSpPr>
            <a:stCxn id="1216" idx="4"/>
            <a:endCxn id="1225" idx="0"/>
          </p:cNvCxnSpPr>
          <p:nvPr/>
        </p:nvCxnSpPr>
        <p:spPr>
          <a:xfrm>
            <a:off x="7588163" y="3250375"/>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27" name="Google Shape;1227;p78"/>
          <p:cNvCxnSpPr>
            <a:stCxn id="1214" idx="4"/>
            <a:endCxn id="1221" idx="0"/>
          </p:cNvCxnSpPr>
          <p:nvPr/>
        </p:nvCxnSpPr>
        <p:spPr>
          <a:xfrm>
            <a:off x="3566563" y="3250375"/>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28" name="Google Shape;1228;p78"/>
          <p:cNvCxnSpPr>
            <a:stCxn id="1215" idx="4"/>
            <a:endCxn id="1229" idx="0"/>
          </p:cNvCxnSpPr>
          <p:nvPr/>
        </p:nvCxnSpPr>
        <p:spPr>
          <a:xfrm>
            <a:off x="5577288" y="3250375"/>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30" name="Google Shape;1230;p78"/>
          <p:cNvCxnSpPr>
            <a:stCxn id="1231" idx="2"/>
            <a:endCxn id="1216" idx="0"/>
          </p:cNvCxnSpPr>
          <p:nvPr/>
        </p:nvCxnSpPr>
        <p:spPr>
          <a:xfrm>
            <a:off x="7588108" y="1987213"/>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32" name="Google Shape;1232;p78"/>
          <p:cNvCxnSpPr>
            <a:stCxn id="1223" idx="2"/>
            <a:endCxn id="1215" idx="0"/>
          </p:cNvCxnSpPr>
          <p:nvPr/>
        </p:nvCxnSpPr>
        <p:spPr>
          <a:xfrm>
            <a:off x="5577378" y="1987213"/>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33" name="Google Shape;1233;p78"/>
          <p:cNvCxnSpPr>
            <a:stCxn id="1217" idx="4"/>
            <a:endCxn id="1234" idx="0"/>
          </p:cNvCxnSpPr>
          <p:nvPr/>
        </p:nvCxnSpPr>
        <p:spPr>
          <a:xfrm>
            <a:off x="1555900" y="3250375"/>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35" name="Google Shape;1235;p78"/>
          <p:cNvCxnSpPr>
            <a:stCxn id="1236" idx="2"/>
            <a:endCxn id="1214" idx="0"/>
          </p:cNvCxnSpPr>
          <p:nvPr/>
        </p:nvCxnSpPr>
        <p:spPr>
          <a:xfrm>
            <a:off x="3566631" y="1987213"/>
            <a:ext cx="0" cy="384300"/>
          </a:xfrm>
          <a:prstGeom prst="straightConnector1">
            <a:avLst/>
          </a:prstGeom>
          <a:noFill/>
          <a:ln cap="flat" cmpd="sng" w="19050">
            <a:solidFill>
              <a:schemeClr val="dk2"/>
            </a:solidFill>
            <a:prstDash val="solid"/>
            <a:round/>
            <a:headEnd len="med" w="med" type="none"/>
            <a:tailEnd len="med" w="med" type="none"/>
          </a:ln>
        </p:spPr>
      </p:cxnSp>
      <p:cxnSp>
        <p:nvCxnSpPr>
          <p:cNvPr id="1237" name="Google Shape;1237;p78"/>
          <p:cNvCxnSpPr>
            <a:stCxn id="1220" idx="2"/>
            <a:endCxn id="1217" idx="0"/>
          </p:cNvCxnSpPr>
          <p:nvPr/>
        </p:nvCxnSpPr>
        <p:spPr>
          <a:xfrm>
            <a:off x="1555894" y="1987213"/>
            <a:ext cx="0" cy="384300"/>
          </a:xfrm>
          <a:prstGeom prst="straightConnector1">
            <a:avLst/>
          </a:prstGeom>
          <a:noFill/>
          <a:ln cap="flat" cmpd="sng" w="19050">
            <a:solidFill>
              <a:schemeClr val="dk2"/>
            </a:solidFill>
            <a:prstDash val="solid"/>
            <a:round/>
            <a:headEnd len="med" w="med" type="none"/>
            <a:tailEnd len="med" w="med" type="none"/>
          </a:ln>
        </p:spPr>
      </p:cxnSp>
      <p:sp>
        <p:nvSpPr>
          <p:cNvPr id="1234" name="Google Shape;1234;p78"/>
          <p:cNvSpPr txBox="1"/>
          <p:nvPr/>
        </p:nvSpPr>
        <p:spPr>
          <a:xfrm>
            <a:off x="713192" y="3634537"/>
            <a:ext cx="1685400" cy="622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Mars is actually a cold place</a:t>
            </a:r>
            <a:endParaRPr>
              <a:solidFill>
                <a:schemeClr val="dk1"/>
              </a:solidFill>
              <a:latin typeface="Rajdhani Medium"/>
              <a:ea typeface="Rajdhani Medium"/>
              <a:cs typeface="Rajdhani Medium"/>
              <a:sym typeface="Rajdhani Medium"/>
            </a:endParaRPr>
          </a:p>
        </p:txBody>
      </p:sp>
      <p:sp>
        <p:nvSpPr>
          <p:cNvPr id="1220" name="Google Shape;1220;p78"/>
          <p:cNvSpPr txBox="1"/>
          <p:nvPr/>
        </p:nvSpPr>
        <p:spPr>
          <a:xfrm>
            <a:off x="918244" y="1575613"/>
            <a:ext cx="12753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sp>
        <p:nvSpPr>
          <p:cNvPr id="1229" name="Google Shape;1229;p78"/>
          <p:cNvSpPr txBox="1"/>
          <p:nvPr/>
        </p:nvSpPr>
        <p:spPr>
          <a:xfrm>
            <a:off x="4734669" y="3634537"/>
            <a:ext cx="1685400" cy="622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Earth is where we all live on</a:t>
            </a:r>
            <a:endParaRPr>
              <a:solidFill>
                <a:schemeClr val="dk1"/>
              </a:solidFill>
              <a:latin typeface="Rajdhani Medium"/>
              <a:ea typeface="Rajdhani Medium"/>
              <a:cs typeface="Rajdhani Medium"/>
              <a:sym typeface="Rajdhani Medium"/>
            </a:endParaRPr>
          </a:p>
        </p:txBody>
      </p:sp>
      <p:sp>
        <p:nvSpPr>
          <p:cNvPr id="1223" name="Google Shape;1223;p78"/>
          <p:cNvSpPr txBox="1"/>
          <p:nvPr/>
        </p:nvSpPr>
        <p:spPr>
          <a:xfrm>
            <a:off x="4939728" y="1575613"/>
            <a:ext cx="12753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EARTH</a:t>
            </a:r>
            <a:endParaRPr b="1" sz="1800">
              <a:solidFill>
                <a:schemeClr val="dk1"/>
              </a:solidFill>
              <a:latin typeface="Rubik"/>
              <a:ea typeface="Rubik"/>
              <a:cs typeface="Rubik"/>
              <a:sym typeface="Rubik"/>
            </a:endParaRPr>
          </a:p>
        </p:txBody>
      </p:sp>
      <p:sp>
        <p:nvSpPr>
          <p:cNvPr id="1236" name="Google Shape;1236;p78"/>
          <p:cNvSpPr txBox="1"/>
          <p:nvPr/>
        </p:nvSpPr>
        <p:spPr>
          <a:xfrm>
            <a:off x="2723931" y="1365013"/>
            <a:ext cx="1685400" cy="622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Jupiter is a huge gas giant</a:t>
            </a:r>
            <a:endParaRPr>
              <a:solidFill>
                <a:schemeClr val="dk1"/>
              </a:solidFill>
              <a:latin typeface="Rajdhani Medium"/>
              <a:ea typeface="Rajdhani Medium"/>
              <a:cs typeface="Rajdhani Medium"/>
              <a:sym typeface="Rajdhani Medium"/>
            </a:endParaRPr>
          </a:p>
        </p:txBody>
      </p:sp>
      <p:sp>
        <p:nvSpPr>
          <p:cNvPr id="1221" name="Google Shape;1221;p78"/>
          <p:cNvSpPr txBox="1"/>
          <p:nvPr/>
        </p:nvSpPr>
        <p:spPr>
          <a:xfrm>
            <a:off x="2928984" y="3634537"/>
            <a:ext cx="12753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JUPITER</a:t>
            </a:r>
            <a:endParaRPr b="1" sz="1800">
              <a:solidFill>
                <a:schemeClr val="dk1"/>
              </a:solidFill>
              <a:latin typeface="Rubik"/>
              <a:ea typeface="Rubik"/>
              <a:cs typeface="Rubik"/>
              <a:sym typeface="Rubik"/>
            </a:endParaRPr>
          </a:p>
        </p:txBody>
      </p:sp>
      <p:sp>
        <p:nvSpPr>
          <p:cNvPr id="1225" name="Google Shape;1225;p78"/>
          <p:cNvSpPr txBox="1"/>
          <p:nvPr/>
        </p:nvSpPr>
        <p:spPr>
          <a:xfrm>
            <a:off x="6950469" y="3634537"/>
            <a:ext cx="1275300" cy="411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231" name="Google Shape;1231;p78"/>
          <p:cNvSpPr txBox="1"/>
          <p:nvPr/>
        </p:nvSpPr>
        <p:spPr>
          <a:xfrm>
            <a:off x="6745408" y="1365013"/>
            <a:ext cx="1685400" cy="622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Venus is the second planet from the Sun</a:t>
            </a:r>
            <a:endParaRPr>
              <a:solidFill>
                <a:schemeClr val="dk1"/>
              </a:solidFill>
              <a:latin typeface="Rajdhani Medium"/>
              <a:ea typeface="Rajdhani Medium"/>
              <a:cs typeface="Rajdhani Medium"/>
              <a:sym typeface="Rajdhani Medium"/>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1" name="Shape 1241"/>
        <p:cNvGrpSpPr/>
        <p:nvPr/>
      </p:nvGrpSpPr>
      <p:grpSpPr>
        <a:xfrm>
          <a:off x="0" y="0"/>
          <a:ext cx="0" cy="0"/>
          <a:chOff x="0" y="0"/>
          <a:chExt cx="0" cy="0"/>
        </a:xfrm>
      </p:grpSpPr>
      <p:sp>
        <p:nvSpPr>
          <p:cNvPr id="1242" name="Google Shape;1242;p79"/>
          <p:cNvSpPr txBox="1"/>
          <p:nvPr>
            <p:ph type="title"/>
          </p:nvPr>
        </p:nvSpPr>
        <p:spPr>
          <a:xfrm>
            <a:off x="720000" y="445025"/>
            <a:ext cx="77040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INFOGRAPHICS MAKE YOUR IDEA</a:t>
            </a:r>
            <a:r>
              <a:rPr lang="en"/>
              <a:t> UNDERSTANDABLE</a:t>
            </a:r>
            <a:endParaRPr/>
          </a:p>
        </p:txBody>
      </p:sp>
      <p:sp>
        <p:nvSpPr>
          <p:cNvPr id="1243" name="Google Shape;1243;p79"/>
          <p:cNvSpPr txBox="1"/>
          <p:nvPr/>
        </p:nvSpPr>
        <p:spPr>
          <a:xfrm flipH="1">
            <a:off x="1109650" y="1786588"/>
            <a:ext cx="1933500" cy="4074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244" name="Google Shape;1244;p79"/>
          <p:cNvSpPr txBox="1"/>
          <p:nvPr/>
        </p:nvSpPr>
        <p:spPr>
          <a:xfrm flipH="1">
            <a:off x="1109638" y="220456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Venus is the second planet from the Sun</a:t>
            </a:r>
            <a:endParaRPr>
              <a:solidFill>
                <a:schemeClr val="dk1"/>
              </a:solidFill>
              <a:latin typeface="Rajdhani Medium"/>
              <a:ea typeface="Rajdhani Medium"/>
              <a:cs typeface="Rajdhani Medium"/>
              <a:sym typeface="Rajdhani Medium"/>
            </a:endParaRPr>
          </a:p>
        </p:txBody>
      </p:sp>
      <p:sp>
        <p:nvSpPr>
          <p:cNvPr id="1245" name="Google Shape;1245;p79"/>
          <p:cNvSpPr txBox="1"/>
          <p:nvPr/>
        </p:nvSpPr>
        <p:spPr>
          <a:xfrm flipH="1">
            <a:off x="1109638" y="2918638"/>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It’s terribly hot, even hotter than Mercury</a:t>
            </a:r>
            <a:endParaRPr>
              <a:solidFill>
                <a:schemeClr val="dk1"/>
              </a:solidFill>
              <a:latin typeface="Rajdhani Medium"/>
              <a:ea typeface="Rajdhani Medium"/>
              <a:cs typeface="Rajdhani Medium"/>
              <a:sym typeface="Rajdhani Medium"/>
            </a:endParaRPr>
          </a:p>
        </p:txBody>
      </p:sp>
      <p:sp>
        <p:nvSpPr>
          <p:cNvPr id="1246" name="Google Shape;1246;p79"/>
          <p:cNvSpPr txBox="1"/>
          <p:nvPr/>
        </p:nvSpPr>
        <p:spPr>
          <a:xfrm flipH="1">
            <a:off x="1109638" y="363271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Venus has extremely high temperatures</a:t>
            </a:r>
            <a:endParaRPr>
              <a:solidFill>
                <a:schemeClr val="dk1"/>
              </a:solidFill>
              <a:latin typeface="Rajdhani Medium"/>
              <a:ea typeface="Rajdhani Medium"/>
              <a:cs typeface="Rajdhani Medium"/>
              <a:sym typeface="Rajdhani Medium"/>
            </a:endParaRPr>
          </a:p>
        </p:txBody>
      </p:sp>
      <p:sp>
        <p:nvSpPr>
          <p:cNvPr id="1247" name="Google Shape;1247;p79"/>
          <p:cNvSpPr txBox="1"/>
          <p:nvPr/>
        </p:nvSpPr>
        <p:spPr>
          <a:xfrm flipH="1">
            <a:off x="3724325" y="1786588"/>
            <a:ext cx="1933500" cy="4074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800">
                <a:solidFill>
                  <a:schemeClr val="dk1"/>
                </a:solidFill>
                <a:latin typeface="Rubik"/>
                <a:ea typeface="Rubik"/>
                <a:cs typeface="Rubik"/>
                <a:sym typeface="Rubik"/>
              </a:rPr>
              <a:t>EARTH</a:t>
            </a:r>
            <a:endParaRPr b="1" sz="1800">
              <a:solidFill>
                <a:schemeClr val="dk1"/>
              </a:solidFill>
              <a:latin typeface="Rubik"/>
              <a:ea typeface="Rubik"/>
              <a:cs typeface="Rubik"/>
              <a:sym typeface="Rubik"/>
            </a:endParaRPr>
          </a:p>
        </p:txBody>
      </p:sp>
      <p:sp>
        <p:nvSpPr>
          <p:cNvPr id="1248" name="Google Shape;1248;p79"/>
          <p:cNvSpPr txBox="1"/>
          <p:nvPr/>
        </p:nvSpPr>
        <p:spPr>
          <a:xfrm flipH="1">
            <a:off x="3724313" y="220456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Earth is the planet on which we all live</a:t>
            </a:r>
            <a:endParaRPr>
              <a:solidFill>
                <a:schemeClr val="dk1"/>
              </a:solidFill>
              <a:latin typeface="Rajdhani Medium"/>
              <a:ea typeface="Rajdhani Medium"/>
              <a:cs typeface="Rajdhani Medium"/>
              <a:sym typeface="Rajdhani Medium"/>
            </a:endParaRPr>
          </a:p>
        </p:txBody>
      </p:sp>
      <p:sp>
        <p:nvSpPr>
          <p:cNvPr id="1249" name="Google Shape;1249;p79"/>
          <p:cNvSpPr txBox="1"/>
          <p:nvPr/>
        </p:nvSpPr>
        <p:spPr>
          <a:xfrm flipH="1">
            <a:off x="3724313" y="2918638"/>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It’s the only planet that harbors life</a:t>
            </a:r>
            <a:endParaRPr>
              <a:solidFill>
                <a:schemeClr val="dk1"/>
              </a:solidFill>
              <a:latin typeface="Rajdhani Medium"/>
              <a:ea typeface="Rajdhani Medium"/>
              <a:cs typeface="Rajdhani Medium"/>
              <a:sym typeface="Rajdhani Medium"/>
            </a:endParaRPr>
          </a:p>
        </p:txBody>
      </p:sp>
      <p:sp>
        <p:nvSpPr>
          <p:cNvPr id="1250" name="Google Shape;1250;p79"/>
          <p:cNvSpPr txBox="1"/>
          <p:nvPr/>
        </p:nvSpPr>
        <p:spPr>
          <a:xfrm flipH="1">
            <a:off x="3724313" y="363271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It’s the only planet known to harbor life</a:t>
            </a:r>
            <a:endParaRPr>
              <a:solidFill>
                <a:schemeClr val="dk1"/>
              </a:solidFill>
              <a:latin typeface="Rajdhani Medium"/>
              <a:ea typeface="Rajdhani Medium"/>
              <a:cs typeface="Rajdhani Medium"/>
              <a:sym typeface="Rajdhani Medium"/>
            </a:endParaRPr>
          </a:p>
        </p:txBody>
      </p:sp>
      <p:sp>
        <p:nvSpPr>
          <p:cNvPr id="1251" name="Google Shape;1251;p79"/>
          <p:cNvSpPr txBox="1"/>
          <p:nvPr/>
        </p:nvSpPr>
        <p:spPr>
          <a:xfrm flipH="1">
            <a:off x="6338975" y="1786588"/>
            <a:ext cx="1933500" cy="407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JUPITER</a:t>
            </a:r>
            <a:endParaRPr b="1" sz="1800">
              <a:solidFill>
                <a:schemeClr val="dk1"/>
              </a:solidFill>
              <a:latin typeface="Rubik"/>
              <a:ea typeface="Rubik"/>
              <a:cs typeface="Rubik"/>
              <a:sym typeface="Rubik"/>
            </a:endParaRPr>
          </a:p>
        </p:txBody>
      </p:sp>
      <p:sp>
        <p:nvSpPr>
          <p:cNvPr id="1252" name="Google Shape;1252;p79"/>
          <p:cNvSpPr txBox="1"/>
          <p:nvPr/>
        </p:nvSpPr>
        <p:spPr>
          <a:xfrm flipH="1">
            <a:off x="6338963" y="220456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Jupiter is the biggest planet of them all</a:t>
            </a:r>
            <a:endParaRPr>
              <a:solidFill>
                <a:schemeClr val="dk1"/>
              </a:solidFill>
              <a:latin typeface="Rajdhani Medium"/>
              <a:ea typeface="Rajdhani Medium"/>
              <a:cs typeface="Rajdhani Medium"/>
              <a:sym typeface="Rajdhani Medium"/>
            </a:endParaRPr>
          </a:p>
        </p:txBody>
      </p:sp>
      <p:sp>
        <p:nvSpPr>
          <p:cNvPr id="1253" name="Google Shape;1253;p79"/>
          <p:cNvSpPr txBox="1"/>
          <p:nvPr/>
        </p:nvSpPr>
        <p:spPr>
          <a:xfrm flipH="1">
            <a:off x="6338963" y="2918638"/>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Jupiter doesn’t have a solid surface</a:t>
            </a:r>
            <a:endParaRPr>
              <a:solidFill>
                <a:schemeClr val="dk1"/>
              </a:solidFill>
              <a:latin typeface="Rajdhani Medium"/>
              <a:ea typeface="Rajdhani Medium"/>
              <a:cs typeface="Rajdhani Medium"/>
              <a:sym typeface="Rajdhani Medium"/>
            </a:endParaRPr>
          </a:p>
        </p:txBody>
      </p:sp>
      <p:sp>
        <p:nvSpPr>
          <p:cNvPr id="1254" name="Google Shape;1254;p79"/>
          <p:cNvSpPr txBox="1"/>
          <p:nvPr/>
        </p:nvSpPr>
        <p:spPr>
          <a:xfrm flipH="1">
            <a:off x="6338963" y="3632713"/>
            <a:ext cx="1933500" cy="56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Jupiter was named after a Roman god</a:t>
            </a:r>
            <a:endParaRPr>
              <a:solidFill>
                <a:schemeClr val="dk1"/>
              </a:solidFill>
              <a:latin typeface="Rajdhani Medium"/>
              <a:ea typeface="Rajdhani Medium"/>
              <a:cs typeface="Rajdhani Medium"/>
              <a:sym typeface="Rajdhani Medium"/>
            </a:endParaRPr>
          </a:p>
        </p:txBody>
      </p:sp>
      <p:cxnSp>
        <p:nvCxnSpPr>
          <p:cNvPr id="1255" name="Google Shape;1255;p79"/>
          <p:cNvCxnSpPr>
            <a:stCxn id="1244" idx="3"/>
            <a:endCxn id="1245" idx="3"/>
          </p:cNvCxnSpPr>
          <p:nvPr/>
        </p:nvCxnSpPr>
        <p:spPr>
          <a:xfrm>
            <a:off x="1109638" y="2489413"/>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cxnSp>
        <p:nvCxnSpPr>
          <p:cNvPr id="1256" name="Google Shape;1256;p79"/>
          <p:cNvCxnSpPr>
            <a:stCxn id="1245" idx="3"/>
            <a:endCxn id="1246" idx="3"/>
          </p:cNvCxnSpPr>
          <p:nvPr/>
        </p:nvCxnSpPr>
        <p:spPr>
          <a:xfrm>
            <a:off x="1109638" y="3203488"/>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cxnSp>
        <p:nvCxnSpPr>
          <p:cNvPr id="1257" name="Google Shape;1257;p79"/>
          <p:cNvCxnSpPr>
            <a:stCxn id="1248" idx="3"/>
            <a:endCxn id="1249" idx="3"/>
          </p:cNvCxnSpPr>
          <p:nvPr/>
        </p:nvCxnSpPr>
        <p:spPr>
          <a:xfrm>
            <a:off x="3724313" y="2489413"/>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cxnSp>
        <p:nvCxnSpPr>
          <p:cNvPr id="1258" name="Google Shape;1258;p79"/>
          <p:cNvCxnSpPr>
            <a:stCxn id="1249" idx="3"/>
            <a:endCxn id="1250" idx="3"/>
          </p:cNvCxnSpPr>
          <p:nvPr/>
        </p:nvCxnSpPr>
        <p:spPr>
          <a:xfrm>
            <a:off x="3724313" y="3203488"/>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cxnSp>
        <p:nvCxnSpPr>
          <p:cNvPr id="1259" name="Google Shape;1259;p79"/>
          <p:cNvCxnSpPr>
            <a:stCxn id="1252" idx="3"/>
            <a:endCxn id="1253" idx="3"/>
          </p:cNvCxnSpPr>
          <p:nvPr/>
        </p:nvCxnSpPr>
        <p:spPr>
          <a:xfrm>
            <a:off x="6338963" y="2489413"/>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cxnSp>
        <p:nvCxnSpPr>
          <p:cNvPr id="1260" name="Google Shape;1260;p79"/>
          <p:cNvCxnSpPr>
            <a:stCxn id="1253" idx="3"/>
            <a:endCxn id="1254" idx="3"/>
          </p:cNvCxnSpPr>
          <p:nvPr/>
        </p:nvCxnSpPr>
        <p:spPr>
          <a:xfrm>
            <a:off x="6338963" y="3203488"/>
            <a:ext cx="600" cy="714000"/>
          </a:xfrm>
          <a:prstGeom prst="bentConnector3">
            <a:avLst>
              <a:gd fmla="val -39687500"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4" name="Shape 1264"/>
        <p:cNvGrpSpPr/>
        <p:nvPr/>
      </p:nvGrpSpPr>
      <p:grpSpPr>
        <a:xfrm>
          <a:off x="0" y="0"/>
          <a:ext cx="0" cy="0"/>
          <a:chOff x="0" y="0"/>
          <a:chExt cx="0" cy="0"/>
        </a:xfrm>
      </p:grpSpPr>
      <p:sp>
        <p:nvSpPr>
          <p:cNvPr id="1265" name="Google Shape;1265;p80"/>
          <p:cNvSpPr txBox="1"/>
          <p:nvPr>
            <p:ph type="title"/>
          </p:nvPr>
        </p:nvSpPr>
        <p:spPr>
          <a:xfrm>
            <a:off x="807925" y="445025"/>
            <a:ext cx="75282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TABLES REPRESENT YOUR DATA IN A </a:t>
            </a:r>
            <a:r>
              <a:rPr lang="en"/>
              <a:t>CLEAR WAY</a:t>
            </a:r>
            <a:endParaRPr/>
          </a:p>
        </p:txBody>
      </p:sp>
      <p:graphicFrame>
        <p:nvGraphicFramePr>
          <p:cNvPr id="1266" name="Google Shape;1266;p80"/>
          <p:cNvGraphicFramePr/>
          <p:nvPr/>
        </p:nvGraphicFramePr>
        <p:xfrm>
          <a:off x="991000" y="1638773"/>
          <a:ext cx="3000000" cy="3000000"/>
        </p:xfrm>
        <a:graphic>
          <a:graphicData uri="http://schemas.openxmlformats.org/drawingml/2006/table">
            <a:tbl>
              <a:tblPr>
                <a:noFill/>
                <a:tableStyleId>{31612257-818E-4C42-A32F-BA177A598013}</a:tableStyleId>
              </a:tblPr>
              <a:tblGrid>
                <a:gridCol w="1420975"/>
                <a:gridCol w="1834275"/>
                <a:gridCol w="1953400"/>
                <a:gridCol w="1953350"/>
              </a:tblGrid>
              <a:tr h="658525">
                <a:tc>
                  <a:txBody>
                    <a:bodyPr/>
                    <a:lstStyle/>
                    <a:p>
                      <a:pPr indent="0" lvl="0" marL="0" rtl="0" algn="l">
                        <a:spcBef>
                          <a:spcPts val="0"/>
                        </a:spcBef>
                        <a:spcAft>
                          <a:spcPts val="0"/>
                        </a:spcAft>
                        <a:buNone/>
                      </a:pPr>
                      <a:r>
                        <a:t/>
                      </a:r>
                      <a:endParaRPr sz="1800">
                        <a:solidFill>
                          <a:schemeClr val="dk1"/>
                        </a:solidFill>
                        <a:latin typeface="Bebas Neue"/>
                        <a:ea typeface="Bebas Neue"/>
                        <a:cs typeface="Bebas Neue"/>
                        <a:sym typeface="Bebas Neue"/>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a:solidFill>
                            <a:schemeClr val="dk1"/>
                          </a:solidFill>
                          <a:latin typeface="Rubik"/>
                          <a:ea typeface="Rubik"/>
                          <a:cs typeface="Rubik"/>
                          <a:sym typeface="Rubik"/>
                        </a:rPr>
                        <a:t>MASS</a:t>
                      </a:r>
                      <a:endParaRPr b="1">
                        <a:solidFill>
                          <a:schemeClr val="dk1"/>
                        </a:solidFill>
                        <a:latin typeface="Rubik"/>
                        <a:ea typeface="Rubik"/>
                        <a:cs typeface="Rubik"/>
                        <a:sym typeface="Rubik"/>
                      </a:endParaRPr>
                    </a:p>
                    <a:p>
                      <a:pPr indent="0" lvl="0" marL="0" rtl="0" algn="ctr">
                        <a:spcBef>
                          <a:spcPts val="0"/>
                        </a:spcBef>
                        <a:spcAft>
                          <a:spcPts val="0"/>
                        </a:spcAft>
                        <a:buNone/>
                      </a:pPr>
                      <a:r>
                        <a:rPr lang="en">
                          <a:solidFill>
                            <a:schemeClr val="dk1"/>
                          </a:solidFill>
                          <a:latin typeface="Rubik"/>
                          <a:ea typeface="Rubik"/>
                          <a:cs typeface="Rubik"/>
                          <a:sym typeface="Rubik"/>
                        </a:rPr>
                        <a:t>(EARTHS)</a:t>
                      </a:r>
                      <a:endParaRPr>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Rubik"/>
                          <a:ea typeface="Rubik"/>
                          <a:cs typeface="Rubik"/>
                          <a:sym typeface="Rubik"/>
                        </a:rPr>
                        <a:t>DIAMETER</a:t>
                      </a:r>
                      <a:endParaRPr b="1">
                        <a:solidFill>
                          <a:schemeClr val="dk1"/>
                        </a:solidFill>
                        <a:latin typeface="Rubik"/>
                        <a:ea typeface="Rubik"/>
                        <a:cs typeface="Rubik"/>
                        <a:sym typeface="Rubik"/>
                      </a:endParaRPr>
                    </a:p>
                    <a:p>
                      <a:pPr indent="0" lvl="0" marL="0" rtl="0" algn="ctr">
                        <a:spcBef>
                          <a:spcPts val="0"/>
                        </a:spcBef>
                        <a:spcAft>
                          <a:spcPts val="0"/>
                        </a:spcAft>
                        <a:buNone/>
                      </a:pPr>
                      <a:r>
                        <a:rPr lang="en">
                          <a:solidFill>
                            <a:schemeClr val="dk1"/>
                          </a:solidFill>
                          <a:latin typeface="Rubik"/>
                          <a:ea typeface="Rubik"/>
                          <a:cs typeface="Rubik"/>
                          <a:sym typeface="Rubik"/>
                        </a:rPr>
                        <a:t>(EARTHS)</a:t>
                      </a:r>
                      <a:endParaRPr>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Rubik"/>
                          <a:ea typeface="Rubik"/>
                          <a:cs typeface="Rubik"/>
                          <a:sym typeface="Rubik"/>
                        </a:rPr>
                        <a:t>SURFACE GRAVITY</a:t>
                      </a:r>
                      <a:endParaRPr b="1">
                        <a:solidFill>
                          <a:schemeClr val="dk1"/>
                        </a:solidFill>
                        <a:latin typeface="Rubik"/>
                        <a:ea typeface="Rubik"/>
                        <a:cs typeface="Rubik"/>
                        <a:sym typeface="Rubik"/>
                      </a:endParaRPr>
                    </a:p>
                    <a:p>
                      <a:pPr indent="0" lvl="0" marL="0" rtl="0" algn="ctr">
                        <a:spcBef>
                          <a:spcPts val="0"/>
                        </a:spcBef>
                        <a:spcAft>
                          <a:spcPts val="0"/>
                        </a:spcAft>
                        <a:buClr>
                          <a:srgbClr val="000000"/>
                        </a:buClr>
                        <a:buSzPts val="1100"/>
                        <a:buFont typeface="Arial"/>
                        <a:buNone/>
                      </a:pPr>
                      <a:r>
                        <a:rPr lang="en">
                          <a:solidFill>
                            <a:schemeClr val="dk1"/>
                          </a:solidFill>
                          <a:latin typeface="Rubik"/>
                          <a:ea typeface="Rubik"/>
                          <a:cs typeface="Rubik"/>
                          <a:sym typeface="Rubik"/>
                        </a:rPr>
                        <a:t>(EARTHS)</a:t>
                      </a:r>
                      <a:endParaRPr>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684300">
                <a:tc>
                  <a:txBody>
                    <a:bodyPr/>
                    <a:lstStyle/>
                    <a:p>
                      <a:pPr indent="0" lvl="0" marL="0" rtl="0" algn="ctr">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0.06</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0.38</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0.38</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684300">
                <a:tc>
                  <a:txBody>
                    <a:bodyPr/>
                    <a:lstStyle/>
                    <a:p>
                      <a:pPr indent="0" lvl="0" marL="0" rtl="0" algn="ctr">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0.11</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0.53</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0.38</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r h="684300">
                <a:tc>
                  <a:txBody>
                    <a:bodyPr/>
                    <a:lstStyle/>
                    <a:p>
                      <a:pPr indent="0" lvl="0" marL="0" rtl="0" algn="ctr">
                        <a:spcBef>
                          <a:spcPts val="0"/>
                        </a:spcBef>
                        <a:spcAft>
                          <a:spcPts val="0"/>
                        </a:spcAft>
                        <a:buNone/>
                      </a:pPr>
                      <a:r>
                        <a:rPr b="1" lang="en" sz="1800">
                          <a:solidFill>
                            <a:schemeClr val="dk1"/>
                          </a:solidFill>
                          <a:latin typeface="Rubik"/>
                          <a:ea typeface="Rubik"/>
                          <a:cs typeface="Rubik"/>
                          <a:sym typeface="Rubik"/>
                        </a:rPr>
                        <a:t>SATURN</a:t>
                      </a:r>
                      <a:endParaRPr b="1" sz="1800">
                        <a:solidFill>
                          <a:schemeClr val="dk1"/>
                        </a:solidFill>
                        <a:latin typeface="Rubik"/>
                        <a:ea typeface="Rubik"/>
                        <a:cs typeface="Rubik"/>
                        <a:sym typeface="Rubik"/>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95.2</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9.4</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Rajdhani Medium"/>
                          <a:ea typeface="Rajdhani Medium"/>
                          <a:cs typeface="Rajdhani Medium"/>
                          <a:sym typeface="Rajdhani Medium"/>
                        </a:rPr>
                        <a:t>1.16</a:t>
                      </a:r>
                      <a:endParaRPr>
                        <a:solidFill>
                          <a:schemeClr val="dk1"/>
                        </a:solidFill>
                        <a:latin typeface="Rajdhani Medium"/>
                        <a:ea typeface="Rajdhani Medium"/>
                        <a:cs typeface="Rajdhani Medium"/>
                        <a:sym typeface="Rajdhani Medium"/>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0" name="Shape 1270"/>
        <p:cNvGrpSpPr/>
        <p:nvPr/>
      </p:nvGrpSpPr>
      <p:grpSpPr>
        <a:xfrm>
          <a:off x="0" y="0"/>
          <a:ext cx="0" cy="0"/>
          <a:chOff x="0" y="0"/>
          <a:chExt cx="0" cy="0"/>
        </a:xfrm>
      </p:grpSpPr>
      <p:pic>
        <p:nvPicPr>
          <p:cNvPr id="1271" name="Google Shape;1271;p81" title="Chart">
            <a:hlinkClick r:id="rId3"/>
          </p:cNvPr>
          <p:cNvPicPr preferRelativeResize="0"/>
          <p:nvPr/>
        </p:nvPicPr>
        <p:blipFill>
          <a:blip r:embed="rId4">
            <a:alphaModFix/>
          </a:blip>
          <a:stretch>
            <a:fillRect/>
          </a:stretch>
        </p:blipFill>
        <p:spPr>
          <a:xfrm>
            <a:off x="4532131" y="1079175"/>
            <a:ext cx="3759251" cy="2987599"/>
          </a:xfrm>
          <a:prstGeom prst="rect">
            <a:avLst/>
          </a:prstGeom>
          <a:noFill/>
          <a:ln>
            <a:noFill/>
          </a:ln>
        </p:spPr>
      </p:pic>
      <p:sp>
        <p:nvSpPr>
          <p:cNvPr id="1272" name="Google Shape;1272;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YOU CAN USE THIS</a:t>
            </a:r>
            <a:r>
              <a:rPr lang="en"/>
              <a:t> GRAPH</a:t>
            </a:r>
            <a:endParaRPr/>
          </a:p>
        </p:txBody>
      </p:sp>
      <p:sp>
        <p:nvSpPr>
          <p:cNvPr id="1273" name="Google Shape;1273;p81"/>
          <p:cNvSpPr txBox="1"/>
          <p:nvPr/>
        </p:nvSpPr>
        <p:spPr>
          <a:xfrm>
            <a:off x="4532256" y="4227500"/>
            <a:ext cx="3759300" cy="3765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000">
                <a:solidFill>
                  <a:schemeClr val="dk1"/>
                </a:solidFill>
                <a:latin typeface="Rajdhani Medium"/>
                <a:ea typeface="Rajdhani Medium"/>
                <a:cs typeface="Rajdhani Medium"/>
                <a:sym typeface="Rajdhani Medium"/>
              </a:rPr>
              <a:t>Follow the link in the graph to modify its data and then paste the new one here. </a:t>
            </a:r>
            <a:r>
              <a:rPr lang="en" sz="1000">
                <a:solidFill>
                  <a:schemeClr val="dk1"/>
                </a:solidFill>
                <a:uFill>
                  <a:noFill/>
                </a:uFill>
                <a:latin typeface="Rajdhani Medium"/>
                <a:ea typeface="Rajdhani Medium"/>
                <a:cs typeface="Rajdhani Medium"/>
                <a:sym typeface="Rajdhani Medium"/>
                <a:hlinkClick r:id="rId5">
                  <a:extLst>
                    <a:ext uri="{A12FA001-AC4F-418D-AE19-62706E023703}">
                      <ahyp:hlinkClr val="tx"/>
                    </a:ext>
                  </a:extLst>
                </a:hlinkClick>
              </a:rPr>
              <a:t>For more info,</a:t>
            </a:r>
            <a:r>
              <a:rPr lang="en" sz="1000">
                <a:solidFill>
                  <a:schemeClr val="dk1"/>
                </a:solidFill>
                <a:uFill>
                  <a:noFill/>
                </a:uFill>
                <a:latin typeface="Rajdhani"/>
                <a:ea typeface="Rajdhani"/>
                <a:cs typeface="Rajdhani"/>
                <a:sym typeface="Rajdhani"/>
                <a:hlinkClick r:id="rId6">
                  <a:extLst>
                    <a:ext uri="{A12FA001-AC4F-418D-AE19-62706E023703}">
                      <ahyp:hlinkClr val="tx"/>
                    </a:ext>
                  </a:extLst>
                </a:hlinkClick>
              </a:rPr>
              <a:t> </a:t>
            </a:r>
            <a:r>
              <a:rPr b="1" lang="en" sz="1000" u="sng">
                <a:solidFill>
                  <a:schemeClr val="dk1"/>
                </a:solidFill>
                <a:latin typeface="Rajdhani"/>
                <a:ea typeface="Rajdhani"/>
                <a:cs typeface="Rajdhani"/>
                <a:sym typeface="Rajdhani"/>
                <a:hlinkClick r:id="rId7">
                  <a:extLst>
                    <a:ext uri="{A12FA001-AC4F-418D-AE19-62706E023703}">
                      <ahyp:hlinkClr val="tx"/>
                    </a:ext>
                  </a:extLst>
                </a:hlinkClick>
              </a:rPr>
              <a:t>click here</a:t>
            </a:r>
            <a:endParaRPr b="1" sz="1000" u="sng">
              <a:solidFill>
                <a:schemeClr val="dk1"/>
              </a:solidFill>
              <a:latin typeface="Rajdhani"/>
              <a:ea typeface="Rajdhani"/>
              <a:cs typeface="Rajdhani"/>
              <a:sym typeface="Rajdhani"/>
            </a:endParaRPr>
          </a:p>
        </p:txBody>
      </p:sp>
      <p:sp>
        <p:nvSpPr>
          <p:cNvPr id="1274" name="Google Shape;1274;p81"/>
          <p:cNvSpPr txBox="1"/>
          <p:nvPr/>
        </p:nvSpPr>
        <p:spPr>
          <a:xfrm flipH="1">
            <a:off x="1840594" y="1079150"/>
            <a:ext cx="2422200" cy="46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p:txBody>
      </p:sp>
      <p:sp>
        <p:nvSpPr>
          <p:cNvPr id="1275" name="Google Shape;1275;p81"/>
          <p:cNvSpPr txBox="1"/>
          <p:nvPr/>
        </p:nvSpPr>
        <p:spPr>
          <a:xfrm flipH="1">
            <a:off x="1840594" y="1502188"/>
            <a:ext cx="2422200" cy="391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Mercury is very small</a:t>
            </a:r>
            <a:endParaRPr>
              <a:solidFill>
                <a:schemeClr val="dk1"/>
              </a:solidFill>
              <a:latin typeface="Rajdhani Medium"/>
              <a:ea typeface="Rajdhani Medium"/>
              <a:cs typeface="Rajdhani Medium"/>
              <a:sym typeface="Rajdhani Medium"/>
            </a:endParaRPr>
          </a:p>
        </p:txBody>
      </p:sp>
      <p:sp>
        <p:nvSpPr>
          <p:cNvPr id="1276" name="Google Shape;1276;p81"/>
          <p:cNvSpPr/>
          <p:nvPr/>
        </p:nvSpPr>
        <p:spPr>
          <a:xfrm>
            <a:off x="852456" y="1079175"/>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45%</a:t>
            </a:r>
            <a:endParaRPr b="1" sz="1800">
              <a:solidFill>
                <a:schemeClr val="dk1"/>
              </a:solidFill>
              <a:latin typeface="Rubik"/>
              <a:ea typeface="Rubik"/>
              <a:cs typeface="Rubik"/>
              <a:sym typeface="Rubik"/>
            </a:endParaRPr>
          </a:p>
        </p:txBody>
      </p:sp>
      <p:sp>
        <p:nvSpPr>
          <p:cNvPr id="1277" name="Google Shape;1277;p81"/>
          <p:cNvSpPr txBox="1"/>
          <p:nvPr/>
        </p:nvSpPr>
        <p:spPr>
          <a:xfrm flipH="1">
            <a:off x="1840594" y="1982687"/>
            <a:ext cx="2422200" cy="46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278" name="Google Shape;1278;p81"/>
          <p:cNvSpPr txBox="1"/>
          <p:nvPr/>
        </p:nvSpPr>
        <p:spPr>
          <a:xfrm flipH="1">
            <a:off x="1840594" y="2405725"/>
            <a:ext cx="2422200" cy="391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Venus has a beautiful name</a:t>
            </a:r>
            <a:endParaRPr>
              <a:solidFill>
                <a:schemeClr val="dk1"/>
              </a:solidFill>
              <a:latin typeface="Rajdhani Medium"/>
              <a:ea typeface="Rajdhani Medium"/>
              <a:cs typeface="Rajdhani Medium"/>
              <a:sym typeface="Rajdhani Medium"/>
            </a:endParaRPr>
          </a:p>
        </p:txBody>
      </p:sp>
      <p:sp>
        <p:nvSpPr>
          <p:cNvPr id="1279" name="Google Shape;1279;p81"/>
          <p:cNvSpPr/>
          <p:nvPr/>
        </p:nvSpPr>
        <p:spPr>
          <a:xfrm>
            <a:off x="852456" y="1982712"/>
            <a:ext cx="814200" cy="814200"/>
          </a:xfrm>
          <a:prstGeom prst="donut">
            <a:avLst>
              <a:gd fmla="val 15487" name="adj"/>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55%</a:t>
            </a:r>
            <a:endParaRPr b="1" sz="1800">
              <a:solidFill>
                <a:schemeClr val="dk1"/>
              </a:solidFill>
              <a:latin typeface="Rubik"/>
              <a:ea typeface="Rubik"/>
              <a:cs typeface="Rubik"/>
              <a:sym typeface="Rubik"/>
            </a:endParaRPr>
          </a:p>
        </p:txBody>
      </p:sp>
      <p:sp>
        <p:nvSpPr>
          <p:cNvPr id="1280" name="Google Shape;1280;p81"/>
          <p:cNvSpPr txBox="1"/>
          <p:nvPr/>
        </p:nvSpPr>
        <p:spPr>
          <a:xfrm flipH="1">
            <a:off x="1840594" y="2886225"/>
            <a:ext cx="2422200" cy="46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sp>
        <p:nvSpPr>
          <p:cNvPr id="1281" name="Google Shape;1281;p81"/>
          <p:cNvSpPr txBox="1"/>
          <p:nvPr/>
        </p:nvSpPr>
        <p:spPr>
          <a:xfrm flipH="1">
            <a:off x="1840594" y="3309263"/>
            <a:ext cx="2422200" cy="391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Mars was named after a god</a:t>
            </a:r>
            <a:endParaRPr>
              <a:solidFill>
                <a:schemeClr val="dk1"/>
              </a:solidFill>
              <a:latin typeface="Rajdhani Medium"/>
              <a:ea typeface="Rajdhani Medium"/>
              <a:cs typeface="Rajdhani Medium"/>
              <a:sym typeface="Rajdhani Medium"/>
            </a:endParaRPr>
          </a:p>
        </p:txBody>
      </p:sp>
      <p:sp>
        <p:nvSpPr>
          <p:cNvPr id="1282" name="Google Shape;1282;p81"/>
          <p:cNvSpPr/>
          <p:nvPr/>
        </p:nvSpPr>
        <p:spPr>
          <a:xfrm>
            <a:off x="852456" y="2886263"/>
            <a:ext cx="814200" cy="814200"/>
          </a:xfrm>
          <a:prstGeom prst="donut">
            <a:avLst>
              <a:gd fmla="val 15487" name="adj"/>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75%</a:t>
            </a:r>
            <a:endParaRPr b="1" sz="1800">
              <a:solidFill>
                <a:schemeClr val="dk1"/>
              </a:solidFill>
              <a:latin typeface="Rubik"/>
              <a:ea typeface="Rubik"/>
              <a:cs typeface="Rubik"/>
              <a:sym typeface="Rubik"/>
            </a:endParaRPr>
          </a:p>
        </p:txBody>
      </p:sp>
      <p:sp>
        <p:nvSpPr>
          <p:cNvPr id="1283" name="Google Shape;1283;p81"/>
          <p:cNvSpPr txBox="1"/>
          <p:nvPr/>
        </p:nvSpPr>
        <p:spPr>
          <a:xfrm flipH="1">
            <a:off x="1840594" y="3789762"/>
            <a:ext cx="2422200" cy="462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NEPTUNE</a:t>
            </a:r>
            <a:endParaRPr b="1" sz="1800">
              <a:solidFill>
                <a:schemeClr val="dk1"/>
              </a:solidFill>
              <a:latin typeface="Rubik"/>
              <a:ea typeface="Rubik"/>
              <a:cs typeface="Rubik"/>
              <a:sym typeface="Rubik"/>
            </a:endParaRPr>
          </a:p>
        </p:txBody>
      </p:sp>
      <p:sp>
        <p:nvSpPr>
          <p:cNvPr id="1284" name="Google Shape;1284;p81"/>
          <p:cNvSpPr txBox="1"/>
          <p:nvPr/>
        </p:nvSpPr>
        <p:spPr>
          <a:xfrm flipH="1">
            <a:off x="1840594" y="4212800"/>
            <a:ext cx="2422200" cy="391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Neptune is far away from us</a:t>
            </a:r>
            <a:endParaRPr>
              <a:solidFill>
                <a:schemeClr val="dk1"/>
              </a:solidFill>
              <a:latin typeface="Rajdhani Medium"/>
              <a:ea typeface="Rajdhani Medium"/>
              <a:cs typeface="Rajdhani Medium"/>
              <a:sym typeface="Rajdhani Medium"/>
            </a:endParaRPr>
          </a:p>
        </p:txBody>
      </p:sp>
      <p:sp>
        <p:nvSpPr>
          <p:cNvPr id="1285" name="Google Shape;1285;p81"/>
          <p:cNvSpPr/>
          <p:nvPr/>
        </p:nvSpPr>
        <p:spPr>
          <a:xfrm>
            <a:off x="852456" y="3789775"/>
            <a:ext cx="814200" cy="814200"/>
          </a:xfrm>
          <a:prstGeom prst="donut">
            <a:avLst>
              <a:gd fmla="val 15487"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95%</a:t>
            </a:r>
            <a:endParaRPr b="1" sz="1800">
              <a:solidFill>
                <a:schemeClr val="dk1"/>
              </a:solidFill>
              <a:latin typeface="Rubik"/>
              <a:ea typeface="Rubik"/>
              <a:cs typeface="Rubik"/>
              <a:sym typeface="Rubik"/>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82"/>
          <p:cNvSpPr txBox="1"/>
          <p:nvPr>
            <p:ph idx="3" type="subTitle"/>
          </p:nvPr>
        </p:nvSpPr>
        <p:spPr>
          <a:xfrm>
            <a:off x="5055296" y="3475987"/>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a:t>
            </a:r>
            <a:r>
              <a:rPr lang="en"/>
              <a:t> HARRIS</a:t>
            </a:r>
            <a:endParaRPr/>
          </a:p>
        </p:txBody>
      </p:sp>
      <p:sp>
        <p:nvSpPr>
          <p:cNvPr id="1291" name="Google Shape;1291;p82"/>
          <p:cNvSpPr txBox="1"/>
          <p:nvPr>
            <p:ph idx="4" type="subTitle"/>
          </p:nvPr>
        </p:nvSpPr>
        <p:spPr>
          <a:xfrm>
            <a:off x="1583095" y="3475987"/>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1292" name="Google Shape;1292;p82"/>
          <p:cNvPicPr preferRelativeResize="0"/>
          <p:nvPr/>
        </p:nvPicPr>
        <p:blipFill rotWithShape="1">
          <a:blip r:embed="rId3">
            <a:alphaModFix/>
          </a:blip>
          <a:srcRect b="0" l="23309" r="23314" t="0"/>
          <a:stretch/>
        </p:blipFill>
        <p:spPr>
          <a:xfrm>
            <a:off x="5504095" y="1212938"/>
            <a:ext cx="1608000" cy="2007900"/>
          </a:xfrm>
          <a:prstGeom prst="roundRect">
            <a:avLst>
              <a:gd fmla="val 50000" name="adj"/>
            </a:avLst>
          </a:prstGeom>
          <a:noFill/>
          <a:ln>
            <a:noFill/>
          </a:ln>
        </p:spPr>
      </p:pic>
      <p:pic>
        <p:nvPicPr>
          <p:cNvPr id="1293" name="Google Shape;1293;p82"/>
          <p:cNvPicPr preferRelativeResize="0"/>
          <p:nvPr/>
        </p:nvPicPr>
        <p:blipFill rotWithShape="1">
          <a:blip r:embed="rId4">
            <a:alphaModFix/>
          </a:blip>
          <a:srcRect b="8381" l="0" r="0" t="8389"/>
          <a:stretch/>
        </p:blipFill>
        <p:spPr>
          <a:xfrm>
            <a:off x="2031870" y="1212888"/>
            <a:ext cx="1608000" cy="2007900"/>
          </a:xfrm>
          <a:prstGeom prst="roundRect">
            <a:avLst>
              <a:gd fmla="val 50000" name="adj"/>
            </a:avLst>
          </a:prstGeom>
          <a:noFill/>
          <a:ln>
            <a:noFill/>
          </a:ln>
        </p:spPr>
      </p:pic>
      <p:sp>
        <p:nvSpPr>
          <p:cNvPr id="1294" name="Google Shape;1294;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ubik"/>
                <a:ea typeface="Rubik"/>
                <a:cs typeface="Rubik"/>
                <a:sym typeface="Rubik"/>
              </a:rPr>
              <a:t>OUR</a:t>
            </a:r>
            <a:r>
              <a:rPr lang="en"/>
              <a:t> TEAM</a:t>
            </a:r>
            <a:endParaRPr/>
          </a:p>
        </p:txBody>
      </p:sp>
      <p:sp>
        <p:nvSpPr>
          <p:cNvPr id="1295" name="Google Shape;1295;p82"/>
          <p:cNvSpPr txBox="1"/>
          <p:nvPr>
            <p:ph idx="1" type="subTitle"/>
          </p:nvPr>
        </p:nvSpPr>
        <p:spPr>
          <a:xfrm>
            <a:off x="5055305" y="3836061"/>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296" name="Google Shape;1296;p82"/>
          <p:cNvSpPr txBox="1"/>
          <p:nvPr>
            <p:ph idx="2" type="subTitle"/>
          </p:nvPr>
        </p:nvSpPr>
        <p:spPr>
          <a:xfrm>
            <a:off x="1583320" y="3836061"/>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sp>
        <p:nvSpPr>
          <p:cNvPr id="1301" name="Google Shape;1301;p83"/>
          <p:cNvSpPr txBox="1"/>
          <p:nvPr>
            <p:ph type="title"/>
          </p:nvPr>
        </p:nvSpPr>
        <p:spPr>
          <a:xfrm flipH="1">
            <a:off x="1750450" y="1725575"/>
            <a:ext cx="4088400" cy="1284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0" lang="en">
                <a:solidFill>
                  <a:schemeClr val="lt1"/>
                </a:solidFill>
              </a:rPr>
              <a:t>NAME OF THE</a:t>
            </a:r>
            <a:r>
              <a:rPr lang="en">
                <a:solidFill>
                  <a:schemeClr val="lt1"/>
                </a:solidFill>
              </a:rPr>
              <a:t> SECTION</a:t>
            </a:r>
            <a:endParaRPr/>
          </a:p>
        </p:txBody>
      </p:sp>
      <p:sp>
        <p:nvSpPr>
          <p:cNvPr id="1302" name="Google Shape;1302;p83"/>
          <p:cNvSpPr txBox="1"/>
          <p:nvPr>
            <p:ph idx="2" type="title"/>
          </p:nvPr>
        </p:nvSpPr>
        <p:spPr>
          <a:xfrm flipH="1">
            <a:off x="5991350" y="1725575"/>
            <a:ext cx="1402200" cy="169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303" name="Google Shape;1303;p83"/>
          <p:cNvSpPr txBox="1"/>
          <p:nvPr>
            <p:ph idx="1" type="subTitle"/>
          </p:nvPr>
        </p:nvSpPr>
        <p:spPr>
          <a:xfrm flipH="1">
            <a:off x="1750450" y="3009625"/>
            <a:ext cx="4088400" cy="40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1304" name="Google Shape;1304;p83"/>
          <p:cNvSpPr/>
          <p:nvPr/>
        </p:nvSpPr>
        <p:spPr>
          <a:xfrm flipH="1">
            <a:off x="14166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5" name="Google Shape;1305;p83"/>
          <p:cNvSpPr/>
          <p:nvPr/>
        </p:nvSpPr>
        <p:spPr>
          <a:xfrm>
            <a:off x="5787200" y="1521440"/>
            <a:ext cx="408300" cy="408300"/>
          </a:xfrm>
          <a:custGeom>
            <a:rect b="b" l="l" r="r" t="t"/>
            <a:pathLst>
              <a:path extrusionOk="0" h="648" w="648">
                <a:moveTo>
                  <a:pt x="438" y="209"/>
                </a:moveTo>
                <a:cubicBezTo>
                  <a:pt x="396" y="167"/>
                  <a:pt x="324" y="0"/>
                  <a:pt x="324" y="0"/>
                </a:cubicBezTo>
                <a:cubicBezTo>
                  <a:pt x="324" y="0"/>
                  <a:pt x="252" y="167"/>
                  <a:pt x="210" y="209"/>
                </a:cubicBezTo>
                <a:cubicBezTo>
                  <a:pt x="167" y="251"/>
                  <a:pt x="0" y="324"/>
                  <a:pt x="0" y="324"/>
                </a:cubicBezTo>
                <a:cubicBezTo>
                  <a:pt x="0" y="324"/>
                  <a:pt x="168" y="397"/>
                  <a:pt x="210" y="439"/>
                </a:cubicBezTo>
                <a:cubicBezTo>
                  <a:pt x="252" y="481"/>
                  <a:pt x="324" y="648"/>
                  <a:pt x="324" y="648"/>
                </a:cubicBezTo>
                <a:cubicBezTo>
                  <a:pt x="324" y="648"/>
                  <a:pt x="396" y="481"/>
                  <a:pt x="438" y="439"/>
                </a:cubicBezTo>
                <a:cubicBezTo>
                  <a:pt x="481" y="397"/>
                  <a:pt x="648" y="324"/>
                  <a:pt x="648" y="324"/>
                </a:cubicBezTo>
                <a:cubicBezTo>
                  <a:pt x="648" y="324"/>
                  <a:pt x="481" y="251"/>
                  <a:pt x="438" y="209"/>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 name="Shape 1309"/>
        <p:cNvGrpSpPr/>
        <p:nvPr/>
      </p:nvGrpSpPr>
      <p:grpSpPr>
        <a:xfrm>
          <a:off x="0" y="0"/>
          <a:ext cx="0" cy="0"/>
          <a:chOff x="0" y="0"/>
          <a:chExt cx="0" cy="0"/>
        </a:xfrm>
      </p:grpSpPr>
      <p:sp>
        <p:nvSpPr>
          <p:cNvPr id="1310" name="Google Shape;1310;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5 REASONS TO PRAY LITURGY</a:t>
            </a:r>
            <a:endParaRPr/>
          </a:p>
        </p:txBody>
      </p:sp>
      <p:cxnSp>
        <p:nvCxnSpPr>
          <p:cNvPr id="1311" name="Google Shape;1311;p84"/>
          <p:cNvCxnSpPr>
            <a:stCxn id="1312" idx="2"/>
            <a:endCxn id="1313" idx="6"/>
          </p:cNvCxnSpPr>
          <p:nvPr/>
        </p:nvCxnSpPr>
        <p:spPr>
          <a:xfrm flipH="1">
            <a:off x="4272150" y="1713025"/>
            <a:ext cx="599700" cy="5439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1314" name="Google Shape;1314;p84"/>
          <p:cNvCxnSpPr>
            <a:stCxn id="1313" idx="6"/>
            <a:endCxn id="1315" idx="2"/>
          </p:cNvCxnSpPr>
          <p:nvPr/>
        </p:nvCxnSpPr>
        <p:spPr>
          <a:xfrm>
            <a:off x="4272150" y="2256800"/>
            <a:ext cx="599700" cy="5493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1316" name="Google Shape;1316;p84"/>
          <p:cNvCxnSpPr>
            <a:stCxn id="1315" idx="2"/>
            <a:endCxn id="1317" idx="6"/>
          </p:cNvCxnSpPr>
          <p:nvPr/>
        </p:nvCxnSpPr>
        <p:spPr>
          <a:xfrm flipH="1">
            <a:off x="4272150" y="2806150"/>
            <a:ext cx="599700" cy="5490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1318" name="Google Shape;1318;p84"/>
          <p:cNvCxnSpPr>
            <a:stCxn id="1317" idx="6"/>
            <a:endCxn id="1319" idx="2"/>
          </p:cNvCxnSpPr>
          <p:nvPr/>
        </p:nvCxnSpPr>
        <p:spPr>
          <a:xfrm>
            <a:off x="4272150" y="3355275"/>
            <a:ext cx="599700" cy="554100"/>
          </a:xfrm>
          <a:prstGeom prst="bentConnector3">
            <a:avLst>
              <a:gd fmla="val 50000" name="adj1"/>
            </a:avLst>
          </a:prstGeom>
          <a:noFill/>
          <a:ln cap="flat" cmpd="sng" w="19050">
            <a:solidFill>
              <a:schemeClr val="dk1"/>
            </a:solidFill>
            <a:prstDash val="solid"/>
            <a:round/>
            <a:headEnd len="med" w="med" type="none"/>
            <a:tailEnd len="med" w="med" type="none"/>
          </a:ln>
        </p:spPr>
      </p:cxnSp>
      <p:sp>
        <p:nvSpPr>
          <p:cNvPr id="1320" name="Google Shape;1320;p84"/>
          <p:cNvSpPr txBox="1"/>
          <p:nvPr/>
        </p:nvSpPr>
        <p:spPr>
          <a:xfrm flipH="1">
            <a:off x="1077650" y="3284998"/>
            <a:ext cx="2194500" cy="564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Despite being red, Mars is actually a cold place</a:t>
            </a:r>
            <a:endParaRPr>
              <a:solidFill>
                <a:schemeClr val="dk1"/>
              </a:solidFill>
              <a:latin typeface="Rajdhani Medium"/>
              <a:ea typeface="Rajdhani Medium"/>
              <a:cs typeface="Rajdhani Medium"/>
              <a:sym typeface="Rajdhani Medium"/>
            </a:endParaRPr>
          </a:p>
        </p:txBody>
      </p:sp>
      <p:sp>
        <p:nvSpPr>
          <p:cNvPr id="1321" name="Google Shape;1321;p84"/>
          <p:cNvSpPr txBox="1"/>
          <p:nvPr/>
        </p:nvSpPr>
        <p:spPr>
          <a:xfrm flipH="1">
            <a:off x="1077641" y="2860952"/>
            <a:ext cx="2194500" cy="483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sp>
        <p:nvSpPr>
          <p:cNvPr id="1322" name="Google Shape;1322;p84"/>
          <p:cNvSpPr txBox="1"/>
          <p:nvPr/>
        </p:nvSpPr>
        <p:spPr>
          <a:xfrm>
            <a:off x="5871850" y="2741151"/>
            <a:ext cx="2194500" cy="56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Venus is the second planet from the Sun</a:t>
            </a:r>
            <a:endParaRPr>
              <a:solidFill>
                <a:schemeClr val="dk1"/>
              </a:solidFill>
              <a:latin typeface="Rajdhani Medium"/>
              <a:ea typeface="Rajdhani Medium"/>
              <a:cs typeface="Rajdhani Medium"/>
              <a:sym typeface="Rajdhani Medium"/>
            </a:endParaRPr>
          </a:p>
        </p:txBody>
      </p:sp>
      <p:sp>
        <p:nvSpPr>
          <p:cNvPr id="1323" name="Google Shape;1323;p84"/>
          <p:cNvSpPr txBox="1"/>
          <p:nvPr/>
        </p:nvSpPr>
        <p:spPr>
          <a:xfrm>
            <a:off x="5871859" y="2317109"/>
            <a:ext cx="2194500" cy="48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324" name="Google Shape;1324;p84"/>
          <p:cNvSpPr txBox="1"/>
          <p:nvPr/>
        </p:nvSpPr>
        <p:spPr>
          <a:xfrm>
            <a:off x="5871850" y="1643353"/>
            <a:ext cx="2194500" cy="56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Mercury is the closest planet to the Sun</a:t>
            </a:r>
            <a:endParaRPr>
              <a:solidFill>
                <a:schemeClr val="dk1"/>
              </a:solidFill>
              <a:latin typeface="Rajdhani Medium"/>
              <a:ea typeface="Rajdhani Medium"/>
              <a:cs typeface="Rajdhani Medium"/>
              <a:sym typeface="Rajdhani Medium"/>
            </a:endParaRPr>
          </a:p>
        </p:txBody>
      </p:sp>
      <p:sp>
        <p:nvSpPr>
          <p:cNvPr id="1325" name="Google Shape;1325;p84"/>
          <p:cNvSpPr txBox="1"/>
          <p:nvPr/>
        </p:nvSpPr>
        <p:spPr>
          <a:xfrm>
            <a:off x="5871859" y="1218100"/>
            <a:ext cx="21945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p:txBody>
      </p:sp>
      <p:sp>
        <p:nvSpPr>
          <p:cNvPr id="1326" name="Google Shape;1326;p84"/>
          <p:cNvSpPr txBox="1"/>
          <p:nvPr/>
        </p:nvSpPr>
        <p:spPr>
          <a:xfrm flipH="1">
            <a:off x="1077650" y="2187128"/>
            <a:ext cx="2194500" cy="564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Earth is the third planet from the Sun</a:t>
            </a:r>
            <a:endParaRPr>
              <a:solidFill>
                <a:schemeClr val="dk1"/>
              </a:solidFill>
              <a:latin typeface="Rajdhani Medium"/>
              <a:ea typeface="Rajdhani Medium"/>
              <a:cs typeface="Rajdhani Medium"/>
              <a:sym typeface="Rajdhani Medium"/>
            </a:endParaRPr>
          </a:p>
        </p:txBody>
      </p:sp>
      <p:sp>
        <p:nvSpPr>
          <p:cNvPr id="1327" name="Google Shape;1327;p84"/>
          <p:cNvSpPr txBox="1"/>
          <p:nvPr/>
        </p:nvSpPr>
        <p:spPr>
          <a:xfrm flipH="1">
            <a:off x="1077641" y="1761875"/>
            <a:ext cx="21945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Rubik"/>
                <a:ea typeface="Rubik"/>
                <a:cs typeface="Rubik"/>
                <a:sym typeface="Rubik"/>
              </a:rPr>
              <a:t>EARTH</a:t>
            </a:r>
            <a:endParaRPr b="1" sz="1800">
              <a:solidFill>
                <a:schemeClr val="dk1"/>
              </a:solidFill>
              <a:latin typeface="Rubik"/>
              <a:ea typeface="Rubik"/>
              <a:cs typeface="Rubik"/>
              <a:sym typeface="Rubik"/>
            </a:endParaRPr>
          </a:p>
        </p:txBody>
      </p:sp>
      <p:sp>
        <p:nvSpPr>
          <p:cNvPr id="1328" name="Google Shape;1328;p84"/>
          <p:cNvSpPr txBox="1"/>
          <p:nvPr/>
        </p:nvSpPr>
        <p:spPr>
          <a:xfrm>
            <a:off x="5871850" y="3838948"/>
            <a:ext cx="2194500" cy="56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Jupiter is the biggest planet of them all</a:t>
            </a:r>
            <a:endParaRPr>
              <a:solidFill>
                <a:schemeClr val="dk1"/>
              </a:solidFill>
              <a:latin typeface="Rajdhani Medium"/>
              <a:ea typeface="Rajdhani Medium"/>
              <a:cs typeface="Rajdhani Medium"/>
              <a:sym typeface="Rajdhani Medium"/>
            </a:endParaRPr>
          </a:p>
        </p:txBody>
      </p:sp>
      <p:sp>
        <p:nvSpPr>
          <p:cNvPr id="1329" name="Google Shape;1329;p84"/>
          <p:cNvSpPr txBox="1"/>
          <p:nvPr/>
        </p:nvSpPr>
        <p:spPr>
          <a:xfrm>
            <a:off x="5871859" y="3414906"/>
            <a:ext cx="2194500" cy="48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Rubik"/>
                <a:ea typeface="Rubik"/>
                <a:cs typeface="Rubik"/>
                <a:sym typeface="Rubik"/>
              </a:rPr>
              <a:t>JUPITER</a:t>
            </a:r>
            <a:endParaRPr b="1" sz="1800">
              <a:solidFill>
                <a:schemeClr val="dk1"/>
              </a:solidFill>
              <a:latin typeface="Rubik"/>
              <a:ea typeface="Rubik"/>
              <a:cs typeface="Rubik"/>
              <a:sym typeface="Rubik"/>
            </a:endParaRPr>
          </a:p>
        </p:txBody>
      </p:sp>
      <p:sp>
        <p:nvSpPr>
          <p:cNvPr id="1313" name="Google Shape;1313;p84"/>
          <p:cNvSpPr/>
          <p:nvPr/>
        </p:nvSpPr>
        <p:spPr>
          <a:xfrm>
            <a:off x="3457950" y="1849700"/>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1</a:t>
            </a:r>
            <a:endParaRPr b="1" sz="1800">
              <a:solidFill>
                <a:schemeClr val="dk1"/>
              </a:solidFill>
              <a:latin typeface="Rubik"/>
              <a:ea typeface="Rubik"/>
              <a:cs typeface="Rubik"/>
              <a:sym typeface="Rubik"/>
            </a:endParaRPr>
          </a:p>
        </p:txBody>
      </p:sp>
      <p:sp>
        <p:nvSpPr>
          <p:cNvPr id="1317" name="Google Shape;1317;p84"/>
          <p:cNvSpPr/>
          <p:nvPr/>
        </p:nvSpPr>
        <p:spPr>
          <a:xfrm>
            <a:off x="3457950" y="2948175"/>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2</a:t>
            </a:r>
            <a:endParaRPr b="1" sz="1800">
              <a:solidFill>
                <a:schemeClr val="dk1"/>
              </a:solidFill>
              <a:latin typeface="Rubik"/>
              <a:ea typeface="Rubik"/>
              <a:cs typeface="Rubik"/>
              <a:sym typeface="Rubik"/>
            </a:endParaRPr>
          </a:p>
        </p:txBody>
      </p:sp>
      <p:sp>
        <p:nvSpPr>
          <p:cNvPr id="1312" name="Google Shape;1312;p84"/>
          <p:cNvSpPr/>
          <p:nvPr/>
        </p:nvSpPr>
        <p:spPr>
          <a:xfrm>
            <a:off x="4871850" y="1305925"/>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3</a:t>
            </a:r>
            <a:endParaRPr b="1" sz="1800">
              <a:solidFill>
                <a:schemeClr val="dk1"/>
              </a:solidFill>
              <a:latin typeface="Rubik"/>
              <a:ea typeface="Rubik"/>
              <a:cs typeface="Rubik"/>
              <a:sym typeface="Rubik"/>
            </a:endParaRPr>
          </a:p>
        </p:txBody>
      </p:sp>
      <p:sp>
        <p:nvSpPr>
          <p:cNvPr id="1319" name="Google Shape;1319;p84"/>
          <p:cNvSpPr/>
          <p:nvPr/>
        </p:nvSpPr>
        <p:spPr>
          <a:xfrm>
            <a:off x="4871850" y="3502125"/>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5</a:t>
            </a:r>
            <a:endParaRPr b="1" sz="1800">
              <a:solidFill>
                <a:schemeClr val="dk1"/>
              </a:solidFill>
              <a:latin typeface="Rubik"/>
              <a:ea typeface="Rubik"/>
              <a:cs typeface="Rubik"/>
              <a:sym typeface="Rubik"/>
            </a:endParaRPr>
          </a:p>
        </p:txBody>
      </p:sp>
      <p:sp>
        <p:nvSpPr>
          <p:cNvPr id="1315" name="Google Shape;1315;p84"/>
          <p:cNvSpPr/>
          <p:nvPr/>
        </p:nvSpPr>
        <p:spPr>
          <a:xfrm>
            <a:off x="4871850" y="2399050"/>
            <a:ext cx="814200" cy="8142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4</a:t>
            </a:r>
            <a:endParaRPr b="1" sz="1800">
              <a:solidFill>
                <a:schemeClr val="dk1"/>
              </a:solidFill>
              <a:latin typeface="Rubik"/>
              <a:ea typeface="Rubik"/>
              <a:cs typeface="Rubik"/>
              <a:sym typeface="Rubik"/>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3" name="Shape 1333"/>
        <p:cNvGrpSpPr/>
        <p:nvPr/>
      </p:nvGrpSpPr>
      <p:grpSpPr>
        <a:xfrm>
          <a:off x="0" y="0"/>
          <a:ext cx="0" cy="0"/>
          <a:chOff x="0" y="0"/>
          <a:chExt cx="0" cy="0"/>
        </a:xfrm>
      </p:grpSpPr>
      <p:sp>
        <p:nvSpPr>
          <p:cNvPr id="1334" name="Google Shape;1334;p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LITURGICAL YEAR</a:t>
            </a:r>
            <a:endParaRPr/>
          </a:p>
        </p:txBody>
      </p:sp>
      <p:sp>
        <p:nvSpPr>
          <p:cNvPr id="1335" name="Google Shape;1335;p85"/>
          <p:cNvSpPr txBox="1"/>
          <p:nvPr/>
        </p:nvSpPr>
        <p:spPr>
          <a:xfrm>
            <a:off x="6093225" y="1583925"/>
            <a:ext cx="2259600" cy="50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Mercury is the closest planet to the Sun</a:t>
            </a:r>
            <a:endParaRPr>
              <a:solidFill>
                <a:schemeClr val="dk1"/>
              </a:solidFill>
              <a:latin typeface="Rajdhani Medium"/>
              <a:ea typeface="Rajdhani Medium"/>
              <a:cs typeface="Rajdhani Medium"/>
              <a:sym typeface="Rajdhani Medium"/>
            </a:endParaRPr>
          </a:p>
        </p:txBody>
      </p:sp>
      <p:sp>
        <p:nvSpPr>
          <p:cNvPr id="1336" name="Google Shape;1336;p85"/>
          <p:cNvSpPr txBox="1"/>
          <p:nvPr/>
        </p:nvSpPr>
        <p:spPr>
          <a:xfrm>
            <a:off x="6093225" y="1174575"/>
            <a:ext cx="2259600" cy="441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CHRISTMASTIME</a:t>
            </a:r>
            <a:endParaRPr b="1" sz="1800">
              <a:solidFill>
                <a:schemeClr val="dk1"/>
              </a:solidFill>
              <a:latin typeface="Rubik"/>
              <a:ea typeface="Rubik"/>
              <a:cs typeface="Rubik"/>
              <a:sym typeface="Rubik"/>
            </a:endParaRPr>
          </a:p>
        </p:txBody>
      </p:sp>
      <p:sp>
        <p:nvSpPr>
          <p:cNvPr id="1337" name="Google Shape;1337;p85"/>
          <p:cNvSpPr txBox="1"/>
          <p:nvPr/>
        </p:nvSpPr>
        <p:spPr>
          <a:xfrm>
            <a:off x="791250" y="1583982"/>
            <a:ext cx="2259600" cy="502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Jupiter is the biggest planet in the Solar System</a:t>
            </a:r>
            <a:endParaRPr>
              <a:solidFill>
                <a:schemeClr val="dk1"/>
              </a:solidFill>
              <a:latin typeface="Rajdhani Medium"/>
              <a:ea typeface="Rajdhani Medium"/>
              <a:cs typeface="Rajdhani Medium"/>
              <a:sym typeface="Rajdhani Medium"/>
            </a:endParaRPr>
          </a:p>
        </p:txBody>
      </p:sp>
      <p:sp>
        <p:nvSpPr>
          <p:cNvPr id="1338" name="Google Shape;1338;p85"/>
          <p:cNvSpPr txBox="1"/>
          <p:nvPr/>
        </p:nvSpPr>
        <p:spPr>
          <a:xfrm>
            <a:off x="791250" y="1174525"/>
            <a:ext cx="2259600" cy="441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Rubik"/>
                <a:ea typeface="Rubik"/>
                <a:cs typeface="Rubik"/>
                <a:sym typeface="Rubik"/>
              </a:rPr>
              <a:t>ADVENT</a:t>
            </a:r>
            <a:endParaRPr b="1" sz="1800">
              <a:solidFill>
                <a:schemeClr val="dk1"/>
              </a:solidFill>
              <a:latin typeface="Rubik"/>
              <a:ea typeface="Rubik"/>
              <a:cs typeface="Rubik"/>
              <a:sym typeface="Rubik"/>
            </a:endParaRPr>
          </a:p>
        </p:txBody>
      </p:sp>
      <p:sp>
        <p:nvSpPr>
          <p:cNvPr id="1339" name="Google Shape;1339;p85"/>
          <p:cNvSpPr txBox="1"/>
          <p:nvPr/>
        </p:nvSpPr>
        <p:spPr>
          <a:xfrm>
            <a:off x="6093225" y="2764096"/>
            <a:ext cx="2259600" cy="50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Venus is the second planet from the Sun</a:t>
            </a:r>
            <a:endParaRPr>
              <a:solidFill>
                <a:schemeClr val="dk1"/>
              </a:solidFill>
              <a:latin typeface="Rajdhani Medium"/>
              <a:ea typeface="Rajdhani Medium"/>
              <a:cs typeface="Rajdhani Medium"/>
              <a:sym typeface="Rajdhani Medium"/>
            </a:endParaRPr>
          </a:p>
        </p:txBody>
      </p:sp>
      <p:sp>
        <p:nvSpPr>
          <p:cNvPr id="1340" name="Google Shape;1340;p85"/>
          <p:cNvSpPr txBox="1"/>
          <p:nvPr/>
        </p:nvSpPr>
        <p:spPr>
          <a:xfrm>
            <a:off x="6093225" y="2354708"/>
            <a:ext cx="2259600" cy="441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LENT</a:t>
            </a:r>
            <a:endParaRPr b="1" sz="1800">
              <a:solidFill>
                <a:schemeClr val="dk1"/>
              </a:solidFill>
              <a:latin typeface="Rubik"/>
              <a:ea typeface="Rubik"/>
              <a:cs typeface="Rubik"/>
              <a:sym typeface="Rubik"/>
            </a:endParaRPr>
          </a:p>
        </p:txBody>
      </p:sp>
      <p:sp>
        <p:nvSpPr>
          <p:cNvPr id="1341" name="Google Shape;1341;p85"/>
          <p:cNvSpPr txBox="1"/>
          <p:nvPr/>
        </p:nvSpPr>
        <p:spPr>
          <a:xfrm>
            <a:off x="791250" y="2764153"/>
            <a:ext cx="2259600" cy="502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Saturn has a high number of moons, like Jupiter</a:t>
            </a:r>
            <a:endParaRPr>
              <a:solidFill>
                <a:schemeClr val="dk1"/>
              </a:solidFill>
              <a:latin typeface="Rajdhani Medium"/>
              <a:ea typeface="Rajdhani Medium"/>
              <a:cs typeface="Rajdhani Medium"/>
              <a:sym typeface="Rajdhani Medium"/>
            </a:endParaRPr>
          </a:p>
        </p:txBody>
      </p:sp>
      <p:sp>
        <p:nvSpPr>
          <p:cNvPr id="1342" name="Google Shape;1342;p85"/>
          <p:cNvSpPr txBox="1"/>
          <p:nvPr/>
        </p:nvSpPr>
        <p:spPr>
          <a:xfrm>
            <a:off x="791250" y="2354719"/>
            <a:ext cx="2259600" cy="441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Rubik"/>
                <a:ea typeface="Rubik"/>
                <a:cs typeface="Rubik"/>
                <a:sym typeface="Rubik"/>
              </a:rPr>
              <a:t>ORDINARY TIME</a:t>
            </a:r>
            <a:endParaRPr b="1" sz="1800">
              <a:solidFill>
                <a:schemeClr val="dk1"/>
              </a:solidFill>
              <a:latin typeface="Rubik"/>
              <a:ea typeface="Rubik"/>
              <a:cs typeface="Rubik"/>
              <a:sym typeface="Rubik"/>
            </a:endParaRPr>
          </a:p>
        </p:txBody>
      </p:sp>
      <p:sp>
        <p:nvSpPr>
          <p:cNvPr id="1343" name="Google Shape;1343;p85"/>
          <p:cNvSpPr txBox="1"/>
          <p:nvPr/>
        </p:nvSpPr>
        <p:spPr>
          <a:xfrm>
            <a:off x="6093225" y="3944302"/>
            <a:ext cx="2259600" cy="50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ajdhani Medium"/>
                <a:ea typeface="Rajdhani Medium"/>
                <a:cs typeface="Rajdhani Medium"/>
                <a:sym typeface="Rajdhani Medium"/>
              </a:rPr>
              <a:t>Earth is the third planet from the Sun and has life</a:t>
            </a:r>
            <a:endParaRPr>
              <a:solidFill>
                <a:schemeClr val="dk1"/>
              </a:solidFill>
              <a:latin typeface="Rajdhani Medium"/>
              <a:ea typeface="Rajdhani Medium"/>
              <a:cs typeface="Rajdhani Medium"/>
              <a:sym typeface="Rajdhani Medium"/>
            </a:endParaRPr>
          </a:p>
        </p:txBody>
      </p:sp>
      <p:sp>
        <p:nvSpPr>
          <p:cNvPr id="1344" name="Google Shape;1344;p85"/>
          <p:cNvSpPr txBox="1"/>
          <p:nvPr/>
        </p:nvSpPr>
        <p:spPr>
          <a:xfrm>
            <a:off x="6093225" y="3534867"/>
            <a:ext cx="2259600" cy="441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ORDINARY TIME</a:t>
            </a:r>
            <a:endParaRPr b="1" sz="1800">
              <a:solidFill>
                <a:schemeClr val="dk1"/>
              </a:solidFill>
              <a:latin typeface="Rubik"/>
              <a:ea typeface="Rubik"/>
              <a:cs typeface="Rubik"/>
              <a:sym typeface="Rubik"/>
            </a:endParaRPr>
          </a:p>
        </p:txBody>
      </p:sp>
      <p:sp>
        <p:nvSpPr>
          <p:cNvPr id="1345" name="Google Shape;1345;p85"/>
          <p:cNvSpPr txBox="1"/>
          <p:nvPr/>
        </p:nvSpPr>
        <p:spPr>
          <a:xfrm>
            <a:off x="791250" y="3944322"/>
            <a:ext cx="2259600" cy="502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ajdhani Medium"/>
                <a:ea typeface="Rajdhani Medium"/>
                <a:cs typeface="Rajdhani Medium"/>
                <a:sym typeface="Rajdhani Medium"/>
              </a:rPr>
              <a:t>Neptune is the farthest planet from the Sun</a:t>
            </a:r>
            <a:endParaRPr>
              <a:solidFill>
                <a:schemeClr val="dk1"/>
              </a:solidFill>
              <a:latin typeface="Rajdhani Medium"/>
              <a:ea typeface="Rajdhani Medium"/>
              <a:cs typeface="Rajdhani Medium"/>
              <a:sym typeface="Rajdhani Medium"/>
            </a:endParaRPr>
          </a:p>
        </p:txBody>
      </p:sp>
      <p:sp>
        <p:nvSpPr>
          <p:cNvPr id="1346" name="Google Shape;1346;p85"/>
          <p:cNvSpPr txBox="1"/>
          <p:nvPr/>
        </p:nvSpPr>
        <p:spPr>
          <a:xfrm>
            <a:off x="791250" y="3534882"/>
            <a:ext cx="2259600" cy="441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Rubik"/>
                <a:ea typeface="Rubik"/>
                <a:cs typeface="Rubik"/>
                <a:sym typeface="Rubik"/>
              </a:rPr>
              <a:t>EASTER</a:t>
            </a:r>
            <a:endParaRPr b="1" sz="1800">
              <a:solidFill>
                <a:schemeClr val="dk1"/>
              </a:solidFill>
              <a:latin typeface="Rubik"/>
              <a:ea typeface="Rubik"/>
              <a:cs typeface="Rubik"/>
              <a:sym typeface="Rubik"/>
            </a:endParaRPr>
          </a:p>
        </p:txBody>
      </p:sp>
      <p:cxnSp>
        <p:nvCxnSpPr>
          <p:cNvPr id="1347" name="Google Shape;1347;p85"/>
          <p:cNvCxnSpPr>
            <a:stCxn id="1338" idx="3"/>
            <a:endCxn id="1348" idx="2"/>
          </p:cNvCxnSpPr>
          <p:nvPr/>
        </p:nvCxnSpPr>
        <p:spPr>
          <a:xfrm>
            <a:off x="3050850" y="1395175"/>
            <a:ext cx="1266600" cy="600"/>
          </a:xfrm>
          <a:prstGeom prst="bentConnector3">
            <a:avLst>
              <a:gd fmla="val 50003" name="adj1"/>
            </a:avLst>
          </a:prstGeom>
          <a:noFill/>
          <a:ln cap="flat" cmpd="sng" w="19050">
            <a:solidFill>
              <a:schemeClr val="dk2"/>
            </a:solidFill>
            <a:prstDash val="solid"/>
            <a:round/>
            <a:headEnd len="med" w="med" type="none"/>
            <a:tailEnd len="med" w="med" type="none"/>
          </a:ln>
        </p:spPr>
      </p:cxnSp>
      <p:cxnSp>
        <p:nvCxnSpPr>
          <p:cNvPr id="1349" name="Google Shape;1349;p85"/>
          <p:cNvCxnSpPr>
            <a:stCxn id="1342" idx="3"/>
            <a:endCxn id="1350" idx="2"/>
          </p:cNvCxnSpPr>
          <p:nvPr/>
        </p:nvCxnSpPr>
        <p:spPr>
          <a:xfrm flipH="1" rot="10800000">
            <a:off x="3050850" y="2515369"/>
            <a:ext cx="1266600" cy="60000"/>
          </a:xfrm>
          <a:prstGeom prst="bentConnector3">
            <a:avLst>
              <a:gd fmla="val 50003" name="adj1"/>
            </a:avLst>
          </a:prstGeom>
          <a:noFill/>
          <a:ln cap="flat" cmpd="sng" w="19050">
            <a:solidFill>
              <a:schemeClr val="dk2"/>
            </a:solidFill>
            <a:prstDash val="solid"/>
            <a:round/>
            <a:headEnd len="med" w="med" type="none"/>
            <a:tailEnd len="med" w="med" type="none"/>
          </a:ln>
        </p:spPr>
      </p:cxnSp>
      <p:cxnSp>
        <p:nvCxnSpPr>
          <p:cNvPr id="1351" name="Google Shape;1351;p85"/>
          <p:cNvCxnSpPr>
            <a:stCxn id="1346" idx="3"/>
            <a:endCxn id="1352" idx="2"/>
          </p:cNvCxnSpPr>
          <p:nvPr/>
        </p:nvCxnSpPr>
        <p:spPr>
          <a:xfrm flipH="1" rot="10800000">
            <a:off x="3050850" y="3635532"/>
            <a:ext cx="1266600" cy="120000"/>
          </a:xfrm>
          <a:prstGeom prst="bentConnector3">
            <a:avLst>
              <a:gd fmla="val 50003" name="adj1"/>
            </a:avLst>
          </a:prstGeom>
          <a:noFill/>
          <a:ln cap="flat" cmpd="sng" w="19050">
            <a:solidFill>
              <a:schemeClr val="dk2"/>
            </a:solidFill>
            <a:prstDash val="solid"/>
            <a:round/>
            <a:headEnd len="med" w="med" type="none"/>
            <a:tailEnd len="med" w="med" type="none"/>
          </a:ln>
        </p:spPr>
      </p:cxnSp>
      <p:cxnSp>
        <p:nvCxnSpPr>
          <p:cNvPr id="1353" name="Google Shape;1353;p85"/>
          <p:cNvCxnSpPr>
            <a:stCxn id="1336" idx="1"/>
            <a:endCxn id="1354" idx="6"/>
          </p:cNvCxnSpPr>
          <p:nvPr/>
        </p:nvCxnSpPr>
        <p:spPr>
          <a:xfrm flipH="1">
            <a:off x="4826325" y="1395225"/>
            <a:ext cx="1266900" cy="5601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355" name="Google Shape;1355;p85"/>
          <p:cNvCxnSpPr>
            <a:stCxn id="1340" idx="1"/>
            <a:endCxn id="1356" idx="6"/>
          </p:cNvCxnSpPr>
          <p:nvPr/>
        </p:nvCxnSpPr>
        <p:spPr>
          <a:xfrm flipH="1">
            <a:off x="4826325" y="2575358"/>
            <a:ext cx="1266900" cy="5001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357" name="Google Shape;1357;p85"/>
          <p:cNvCxnSpPr>
            <a:stCxn id="1344" idx="1"/>
            <a:endCxn id="1358" idx="6"/>
          </p:cNvCxnSpPr>
          <p:nvPr/>
        </p:nvCxnSpPr>
        <p:spPr>
          <a:xfrm flipH="1">
            <a:off x="4826325" y="3755517"/>
            <a:ext cx="1266900" cy="4401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1348" name="Google Shape;1348;p85"/>
          <p:cNvSpPr/>
          <p:nvPr/>
        </p:nvSpPr>
        <p:spPr>
          <a:xfrm>
            <a:off x="4317525" y="11408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sp>
        <p:nvSpPr>
          <p:cNvPr id="1358" name="Google Shape;1358;p85"/>
          <p:cNvSpPr/>
          <p:nvPr/>
        </p:nvSpPr>
        <p:spPr>
          <a:xfrm>
            <a:off x="4317525" y="39413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sp>
        <p:nvSpPr>
          <p:cNvPr id="1352" name="Google Shape;1352;p85"/>
          <p:cNvSpPr/>
          <p:nvPr/>
        </p:nvSpPr>
        <p:spPr>
          <a:xfrm>
            <a:off x="4317525" y="33812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sp>
        <p:nvSpPr>
          <p:cNvPr id="1356" name="Google Shape;1356;p85"/>
          <p:cNvSpPr/>
          <p:nvPr/>
        </p:nvSpPr>
        <p:spPr>
          <a:xfrm>
            <a:off x="4317525" y="28211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sp>
        <p:nvSpPr>
          <p:cNvPr id="1350" name="Google Shape;1350;p85"/>
          <p:cNvSpPr/>
          <p:nvPr/>
        </p:nvSpPr>
        <p:spPr>
          <a:xfrm>
            <a:off x="4317525" y="22610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sp>
        <p:nvSpPr>
          <p:cNvPr id="1354" name="Google Shape;1354;p85"/>
          <p:cNvSpPr/>
          <p:nvPr/>
        </p:nvSpPr>
        <p:spPr>
          <a:xfrm>
            <a:off x="4317525" y="1700925"/>
            <a:ext cx="508800" cy="5088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b="1" sz="1800">
              <a:solidFill>
                <a:schemeClr val="dk1"/>
              </a:solidFill>
              <a:latin typeface="Rubik"/>
              <a:ea typeface="Rubik"/>
              <a:cs typeface="Rubik"/>
              <a:sym typeface="Rubik"/>
            </a:endParaRPr>
          </a:p>
        </p:txBody>
      </p:sp>
      <p:cxnSp>
        <p:nvCxnSpPr>
          <p:cNvPr id="1359" name="Google Shape;1359;p85"/>
          <p:cNvCxnSpPr>
            <a:stCxn id="1348" idx="4"/>
            <a:endCxn id="1354" idx="0"/>
          </p:cNvCxnSpPr>
          <p:nvPr/>
        </p:nvCxnSpPr>
        <p:spPr>
          <a:xfrm>
            <a:off x="4571925" y="1649625"/>
            <a:ext cx="0" cy="51300"/>
          </a:xfrm>
          <a:prstGeom prst="straightConnector1">
            <a:avLst/>
          </a:prstGeom>
          <a:noFill/>
          <a:ln cap="flat" cmpd="sng" w="19050">
            <a:solidFill>
              <a:schemeClr val="dk2"/>
            </a:solidFill>
            <a:prstDash val="solid"/>
            <a:round/>
            <a:headEnd len="med" w="med" type="none"/>
            <a:tailEnd len="med" w="med" type="none"/>
          </a:ln>
        </p:spPr>
      </p:cxnSp>
      <p:cxnSp>
        <p:nvCxnSpPr>
          <p:cNvPr id="1360" name="Google Shape;1360;p85"/>
          <p:cNvCxnSpPr>
            <a:stCxn id="1354" idx="4"/>
            <a:endCxn id="1350" idx="0"/>
          </p:cNvCxnSpPr>
          <p:nvPr/>
        </p:nvCxnSpPr>
        <p:spPr>
          <a:xfrm>
            <a:off x="4571925" y="2209725"/>
            <a:ext cx="0" cy="51300"/>
          </a:xfrm>
          <a:prstGeom prst="straightConnector1">
            <a:avLst/>
          </a:prstGeom>
          <a:noFill/>
          <a:ln cap="flat" cmpd="sng" w="19050">
            <a:solidFill>
              <a:schemeClr val="dk2"/>
            </a:solidFill>
            <a:prstDash val="solid"/>
            <a:round/>
            <a:headEnd len="med" w="med" type="none"/>
            <a:tailEnd len="med" w="med" type="none"/>
          </a:ln>
        </p:spPr>
      </p:cxnSp>
      <p:cxnSp>
        <p:nvCxnSpPr>
          <p:cNvPr id="1361" name="Google Shape;1361;p85"/>
          <p:cNvCxnSpPr>
            <a:stCxn id="1350" idx="4"/>
            <a:endCxn id="1356" idx="0"/>
          </p:cNvCxnSpPr>
          <p:nvPr/>
        </p:nvCxnSpPr>
        <p:spPr>
          <a:xfrm>
            <a:off x="4571925" y="2769825"/>
            <a:ext cx="0" cy="51300"/>
          </a:xfrm>
          <a:prstGeom prst="straightConnector1">
            <a:avLst/>
          </a:prstGeom>
          <a:noFill/>
          <a:ln cap="flat" cmpd="sng" w="19050">
            <a:solidFill>
              <a:schemeClr val="dk2"/>
            </a:solidFill>
            <a:prstDash val="solid"/>
            <a:round/>
            <a:headEnd len="med" w="med" type="none"/>
            <a:tailEnd len="med" w="med" type="none"/>
          </a:ln>
        </p:spPr>
      </p:cxnSp>
      <p:cxnSp>
        <p:nvCxnSpPr>
          <p:cNvPr id="1362" name="Google Shape;1362;p85"/>
          <p:cNvCxnSpPr>
            <a:stCxn id="1356" idx="4"/>
            <a:endCxn id="1352" idx="0"/>
          </p:cNvCxnSpPr>
          <p:nvPr/>
        </p:nvCxnSpPr>
        <p:spPr>
          <a:xfrm>
            <a:off x="4571925" y="3329925"/>
            <a:ext cx="0" cy="51300"/>
          </a:xfrm>
          <a:prstGeom prst="straightConnector1">
            <a:avLst/>
          </a:prstGeom>
          <a:noFill/>
          <a:ln cap="flat" cmpd="sng" w="19050">
            <a:solidFill>
              <a:schemeClr val="dk2"/>
            </a:solidFill>
            <a:prstDash val="solid"/>
            <a:round/>
            <a:headEnd len="med" w="med" type="none"/>
            <a:tailEnd len="med" w="med" type="none"/>
          </a:ln>
        </p:spPr>
      </p:cxnSp>
      <p:cxnSp>
        <p:nvCxnSpPr>
          <p:cNvPr id="1363" name="Google Shape;1363;p85"/>
          <p:cNvCxnSpPr>
            <a:stCxn id="1352" idx="4"/>
            <a:endCxn id="1358" idx="0"/>
          </p:cNvCxnSpPr>
          <p:nvPr/>
        </p:nvCxnSpPr>
        <p:spPr>
          <a:xfrm>
            <a:off x="4571925" y="3890025"/>
            <a:ext cx="0" cy="51300"/>
          </a:xfrm>
          <a:prstGeom prst="straightConnector1">
            <a:avLst/>
          </a:prstGeom>
          <a:noFill/>
          <a:ln cap="flat" cmpd="sng" w="19050">
            <a:solidFill>
              <a:schemeClr val="dk2"/>
            </a:solidFill>
            <a:prstDash val="solid"/>
            <a:round/>
            <a:headEnd len="med" w="med" type="none"/>
            <a:tailEnd len="med" w="med" type="none"/>
          </a:ln>
        </p:spPr>
      </p:cxnSp>
      <p:sp>
        <p:nvSpPr>
          <p:cNvPr id="1364" name="Google Shape;1364;p85"/>
          <p:cNvSpPr/>
          <p:nvPr/>
        </p:nvSpPr>
        <p:spPr>
          <a:xfrm>
            <a:off x="4445790" y="1278270"/>
            <a:ext cx="252510" cy="234410"/>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65" name="Google Shape;1365;p85"/>
          <p:cNvGrpSpPr/>
          <p:nvPr/>
        </p:nvGrpSpPr>
        <p:grpSpPr>
          <a:xfrm>
            <a:off x="4448182" y="1817451"/>
            <a:ext cx="252488" cy="275747"/>
            <a:chOff x="-56379450" y="3983400"/>
            <a:chExt cx="290650" cy="317425"/>
          </a:xfrm>
        </p:grpSpPr>
        <p:sp>
          <p:nvSpPr>
            <p:cNvPr id="1366" name="Google Shape;1366;p8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85"/>
            <p:cNvSpPr/>
            <p:nvPr/>
          </p:nvSpPr>
          <p:spPr>
            <a:xfrm>
              <a:off x="-56181750" y="4039300"/>
              <a:ext cx="0" cy="25"/>
            </a:xfrm>
            <a:custGeom>
              <a:rect b="b" l="l" r="r" t="t"/>
              <a:pathLst>
                <a:path extrusionOk="0" h="1" w="0">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5"/>
            <p:cNvSpPr/>
            <p:nvPr/>
          </p:nvSpPr>
          <p:spPr>
            <a:xfrm>
              <a:off x="-56332200" y="40393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85"/>
          <p:cNvGrpSpPr/>
          <p:nvPr/>
        </p:nvGrpSpPr>
        <p:grpSpPr>
          <a:xfrm>
            <a:off x="4434001" y="2377545"/>
            <a:ext cx="275748" cy="275748"/>
            <a:chOff x="3271200" y="1435075"/>
            <a:chExt cx="481825" cy="481825"/>
          </a:xfrm>
        </p:grpSpPr>
        <p:sp>
          <p:nvSpPr>
            <p:cNvPr id="1375" name="Google Shape;1375;p8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6" name="Google Shape;1376;p8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77" name="Google Shape;1377;p85"/>
          <p:cNvGrpSpPr/>
          <p:nvPr/>
        </p:nvGrpSpPr>
        <p:grpSpPr>
          <a:xfrm>
            <a:off x="4434001" y="4057845"/>
            <a:ext cx="275748" cy="275748"/>
            <a:chOff x="3271200" y="1435075"/>
            <a:chExt cx="481825" cy="481825"/>
          </a:xfrm>
        </p:grpSpPr>
        <p:sp>
          <p:nvSpPr>
            <p:cNvPr id="1378" name="Google Shape;1378;p8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9" name="Google Shape;1379;p8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80" name="Google Shape;1380;p85"/>
          <p:cNvGrpSpPr/>
          <p:nvPr/>
        </p:nvGrpSpPr>
        <p:grpSpPr>
          <a:xfrm>
            <a:off x="4466903" y="3497583"/>
            <a:ext cx="209843" cy="275738"/>
            <a:chOff x="-18234025" y="4084200"/>
            <a:chExt cx="230800" cy="303275"/>
          </a:xfrm>
        </p:grpSpPr>
        <p:sp>
          <p:nvSpPr>
            <p:cNvPr id="1381" name="Google Shape;1381;p8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 name="Google Shape;1384;p85"/>
          <p:cNvSpPr/>
          <p:nvPr/>
        </p:nvSpPr>
        <p:spPr>
          <a:xfrm>
            <a:off x="4467126" y="2951611"/>
            <a:ext cx="209863" cy="247865"/>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 name="Shape 1388"/>
        <p:cNvGrpSpPr/>
        <p:nvPr/>
      </p:nvGrpSpPr>
      <p:grpSpPr>
        <a:xfrm>
          <a:off x="0" y="0"/>
          <a:ext cx="0" cy="0"/>
          <a:chOff x="0" y="0"/>
          <a:chExt cx="0" cy="0"/>
        </a:xfrm>
      </p:grpSpPr>
      <p:sp>
        <p:nvSpPr>
          <p:cNvPr id="1389" name="Google Shape;1389;p8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8 WAYS TO PRAY DURING ADORATION</a:t>
            </a:r>
            <a:endParaRPr/>
          </a:p>
        </p:txBody>
      </p:sp>
      <p:cxnSp>
        <p:nvCxnSpPr>
          <p:cNvPr id="1390" name="Google Shape;1390;p86"/>
          <p:cNvCxnSpPr>
            <a:stCxn id="1391" idx="4"/>
            <a:endCxn id="1392" idx="0"/>
          </p:cNvCxnSpPr>
          <p:nvPr/>
        </p:nvCxnSpPr>
        <p:spPr>
          <a:xfrm>
            <a:off x="3707975" y="2698192"/>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393" name="Google Shape;1393;p86"/>
          <p:cNvCxnSpPr>
            <a:stCxn id="1392" idx="4"/>
            <a:endCxn id="1394" idx="0"/>
          </p:cNvCxnSpPr>
          <p:nvPr/>
        </p:nvCxnSpPr>
        <p:spPr>
          <a:xfrm>
            <a:off x="3707975" y="3588208"/>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395" name="Google Shape;1395;p86"/>
          <p:cNvCxnSpPr>
            <a:stCxn id="1394" idx="6"/>
            <a:endCxn id="1396" idx="2"/>
          </p:cNvCxnSpPr>
          <p:nvPr/>
        </p:nvCxnSpPr>
        <p:spPr>
          <a:xfrm flipH="1" rot="10800000">
            <a:off x="4023725" y="1492475"/>
            <a:ext cx="1096800" cy="26700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397" name="Google Shape;1397;p86"/>
          <p:cNvCxnSpPr>
            <a:stCxn id="1396" idx="4"/>
            <a:endCxn id="1398" idx="0"/>
          </p:cNvCxnSpPr>
          <p:nvPr/>
        </p:nvCxnSpPr>
        <p:spPr>
          <a:xfrm>
            <a:off x="5436275" y="1808175"/>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399" name="Google Shape;1399;p86"/>
          <p:cNvCxnSpPr>
            <a:stCxn id="1398" idx="4"/>
            <a:endCxn id="1400" idx="0"/>
          </p:cNvCxnSpPr>
          <p:nvPr/>
        </p:nvCxnSpPr>
        <p:spPr>
          <a:xfrm>
            <a:off x="5436275" y="2698192"/>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401" name="Google Shape;1401;p86"/>
          <p:cNvCxnSpPr>
            <a:stCxn id="1400" idx="4"/>
            <a:endCxn id="1402" idx="0"/>
          </p:cNvCxnSpPr>
          <p:nvPr/>
        </p:nvCxnSpPr>
        <p:spPr>
          <a:xfrm>
            <a:off x="5436275" y="3588208"/>
            <a:ext cx="0" cy="258600"/>
          </a:xfrm>
          <a:prstGeom prst="straightConnector1">
            <a:avLst/>
          </a:prstGeom>
          <a:noFill/>
          <a:ln cap="flat" cmpd="sng" w="19050">
            <a:solidFill>
              <a:schemeClr val="dk2"/>
            </a:solidFill>
            <a:prstDash val="solid"/>
            <a:round/>
            <a:headEnd len="med" w="med" type="none"/>
            <a:tailEnd len="med" w="med" type="none"/>
          </a:ln>
        </p:spPr>
      </p:cxnSp>
      <p:cxnSp>
        <p:nvCxnSpPr>
          <p:cNvPr id="1403" name="Google Shape;1403;p86"/>
          <p:cNvCxnSpPr>
            <a:stCxn id="1404" idx="4"/>
            <a:endCxn id="1391" idx="0"/>
          </p:cNvCxnSpPr>
          <p:nvPr/>
        </p:nvCxnSpPr>
        <p:spPr>
          <a:xfrm>
            <a:off x="3707975" y="1808175"/>
            <a:ext cx="0" cy="258600"/>
          </a:xfrm>
          <a:prstGeom prst="straightConnector1">
            <a:avLst/>
          </a:prstGeom>
          <a:noFill/>
          <a:ln cap="flat" cmpd="sng" w="19050">
            <a:solidFill>
              <a:schemeClr val="dk2"/>
            </a:solidFill>
            <a:prstDash val="solid"/>
            <a:round/>
            <a:headEnd len="med" w="med" type="none"/>
            <a:tailEnd len="med" w="med" type="none"/>
          </a:ln>
        </p:spPr>
      </p:cxnSp>
      <p:sp>
        <p:nvSpPr>
          <p:cNvPr id="1405" name="Google Shape;1405;p86"/>
          <p:cNvSpPr txBox="1"/>
          <p:nvPr/>
        </p:nvSpPr>
        <p:spPr>
          <a:xfrm>
            <a:off x="713443" y="2234360"/>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Mercury is the closest planet to the Sun</a:t>
            </a:r>
            <a:endParaRPr>
              <a:solidFill>
                <a:schemeClr val="dk1"/>
              </a:solidFill>
              <a:latin typeface="Rajdhani Medium"/>
              <a:ea typeface="Rajdhani Medium"/>
              <a:cs typeface="Rajdhani Medium"/>
              <a:sym typeface="Rajdhani Medium"/>
            </a:endParaRPr>
          </a:p>
        </p:txBody>
      </p:sp>
      <p:sp>
        <p:nvSpPr>
          <p:cNvPr id="1406" name="Google Shape;1406;p86"/>
          <p:cNvSpPr txBox="1"/>
          <p:nvPr/>
        </p:nvSpPr>
        <p:spPr>
          <a:xfrm>
            <a:off x="713443" y="1923161"/>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MERCURY</a:t>
            </a:r>
            <a:endParaRPr b="1" sz="1800">
              <a:solidFill>
                <a:schemeClr val="dk1"/>
              </a:solidFill>
              <a:latin typeface="Rubik"/>
              <a:ea typeface="Rubik"/>
              <a:cs typeface="Rubik"/>
              <a:sym typeface="Rubik"/>
            </a:endParaRPr>
          </a:p>
        </p:txBody>
      </p:sp>
      <p:sp>
        <p:nvSpPr>
          <p:cNvPr id="1407" name="Google Shape;1407;p86"/>
          <p:cNvSpPr txBox="1"/>
          <p:nvPr/>
        </p:nvSpPr>
        <p:spPr>
          <a:xfrm>
            <a:off x="5982601" y="2234357"/>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Despite being red, Mars is actually a cold place</a:t>
            </a:r>
            <a:endParaRPr>
              <a:solidFill>
                <a:schemeClr val="dk1"/>
              </a:solidFill>
              <a:latin typeface="Rajdhani Medium"/>
              <a:ea typeface="Rajdhani Medium"/>
              <a:cs typeface="Rajdhani Medium"/>
              <a:sym typeface="Rajdhani Medium"/>
            </a:endParaRPr>
          </a:p>
        </p:txBody>
      </p:sp>
      <p:sp>
        <p:nvSpPr>
          <p:cNvPr id="1408" name="Google Shape;1408;p86"/>
          <p:cNvSpPr txBox="1"/>
          <p:nvPr/>
        </p:nvSpPr>
        <p:spPr>
          <a:xfrm>
            <a:off x="5982602" y="1923157"/>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MARS</a:t>
            </a:r>
            <a:endParaRPr b="1" sz="1800">
              <a:solidFill>
                <a:schemeClr val="dk1"/>
              </a:solidFill>
              <a:latin typeface="Rubik"/>
              <a:ea typeface="Rubik"/>
              <a:cs typeface="Rubik"/>
              <a:sym typeface="Rubik"/>
            </a:endParaRPr>
          </a:p>
        </p:txBody>
      </p:sp>
      <p:sp>
        <p:nvSpPr>
          <p:cNvPr id="1409" name="Google Shape;1409;p86"/>
          <p:cNvSpPr txBox="1"/>
          <p:nvPr/>
        </p:nvSpPr>
        <p:spPr>
          <a:xfrm>
            <a:off x="713401" y="4015489"/>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Earth is the third planet from the Sun</a:t>
            </a:r>
            <a:endParaRPr>
              <a:solidFill>
                <a:schemeClr val="dk1"/>
              </a:solidFill>
              <a:latin typeface="Rajdhani Medium"/>
              <a:ea typeface="Rajdhani Medium"/>
              <a:cs typeface="Rajdhani Medium"/>
              <a:sym typeface="Rajdhani Medium"/>
            </a:endParaRPr>
          </a:p>
        </p:txBody>
      </p:sp>
      <p:sp>
        <p:nvSpPr>
          <p:cNvPr id="1410" name="Google Shape;1410;p86"/>
          <p:cNvSpPr txBox="1"/>
          <p:nvPr/>
        </p:nvSpPr>
        <p:spPr>
          <a:xfrm>
            <a:off x="713401" y="3704283"/>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EARTH</a:t>
            </a:r>
            <a:endParaRPr b="1" sz="1800">
              <a:solidFill>
                <a:schemeClr val="dk1"/>
              </a:solidFill>
              <a:latin typeface="Rubik"/>
              <a:ea typeface="Rubik"/>
              <a:cs typeface="Rubik"/>
              <a:sym typeface="Rubik"/>
            </a:endParaRPr>
          </a:p>
        </p:txBody>
      </p:sp>
      <p:sp>
        <p:nvSpPr>
          <p:cNvPr id="1411" name="Google Shape;1411;p86"/>
          <p:cNvSpPr txBox="1"/>
          <p:nvPr/>
        </p:nvSpPr>
        <p:spPr>
          <a:xfrm>
            <a:off x="5982601" y="4015488"/>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Saturn has a high number of moons, like Jupiter</a:t>
            </a:r>
            <a:endParaRPr>
              <a:solidFill>
                <a:schemeClr val="dk1"/>
              </a:solidFill>
              <a:latin typeface="Rajdhani Medium"/>
              <a:ea typeface="Rajdhani Medium"/>
              <a:cs typeface="Rajdhani Medium"/>
              <a:sym typeface="Rajdhani Medium"/>
            </a:endParaRPr>
          </a:p>
        </p:txBody>
      </p:sp>
      <p:sp>
        <p:nvSpPr>
          <p:cNvPr id="1412" name="Google Shape;1412;p86"/>
          <p:cNvSpPr txBox="1"/>
          <p:nvPr/>
        </p:nvSpPr>
        <p:spPr>
          <a:xfrm>
            <a:off x="5982602" y="3704282"/>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SATURN</a:t>
            </a:r>
            <a:endParaRPr b="1" sz="1800">
              <a:solidFill>
                <a:schemeClr val="dk1"/>
              </a:solidFill>
              <a:latin typeface="Rubik"/>
              <a:ea typeface="Rubik"/>
              <a:cs typeface="Rubik"/>
              <a:sym typeface="Rubik"/>
            </a:endParaRPr>
          </a:p>
        </p:txBody>
      </p:sp>
      <p:sp>
        <p:nvSpPr>
          <p:cNvPr id="1413" name="Google Shape;1413;p86"/>
          <p:cNvSpPr txBox="1"/>
          <p:nvPr/>
        </p:nvSpPr>
        <p:spPr>
          <a:xfrm>
            <a:off x="713401" y="3124929"/>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Venus is the second planet from the Sun</a:t>
            </a:r>
            <a:endParaRPr>
              <a:solidFill>
                <a:schemeClr val="dk1"/>
              </a:solidFill>
              <a:latin typeface="Rajdhani Medium"/>
              <a:ea typeface="Rajdhani Medium"/>
              <a:cs typeface="Rajdhani Medium"/>
              <a:sym typeface="Rajdhani Medium"/>
            </a:endParaRPr>
          </a:p>
        </p:txBody>
      </p:sp>
      <p:sp>
        <p:nvSpPr>
          <p:cNvPr id="1414" name="Google Shape;1414;p86"/>
          <p:cNvSpPr txBox="1"/>
          <p:nvPr/>
        </p:nvSpPr>
        <p:spPr>
          <a:xfrm>
            <a:off x="713401" y="2813715"/>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VENUS</a:t>
            </a:r>
            <a:endParaRPr b="1" sz="1800">
              <a:solidFill>
                <a:schemeClr val="dk1"/>
              </a:solidFill>
              <a:latin typeface="Rubik"/>
              <a:ea typeface="Rubik"/>
              <a:cs typeface="Rubik"/>
              <a:sym typeface="Rubik"/>
            </a:endParaRPr>
          </a:p>
        </p:txBody>
      </p:sp>
      <p:sp>
        <p:nvSpPr>
          <p:cNvPr id="1415" name="Google Shape;1415;p86"/>
          <p:cNvSpPr txBox="1"/>
          <p:nvPr/>
        </p:nvSpPr>
        <p:spPr>
          <a:xfrm>
            <a:off x="5982601" y="3124927"/>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Jupiter is the biggest planet of them all</a:t>
            </a:r>
            <a:endParaRPr>
              <a:solidFill>
                <a:schemeClr val="dk1"/>
              </a:solidFill>
              <a:latin typeface="Rajdhani Medium"/>
              <a:ea typeface="Rajdhani Medium"/>
              <a:cs typeface="Rajdhani Medium"/>
              <a:sym typeface="Rajdhani Medium"/>
            </a:endParaRPr>
          </a:p>
        </p:txBody>
      </p:sp>
      <p:sp>
        <p:nvSpPr>
          <p:cNvPr id="1416" name="Google Shape;1416;p86"/>
          <p:cNvSpPr txBox="1"/>
          <p:nvPr/>
        </p:nvSpPr>
        <p:spPr>
          <a:xfrm>
            <a:off x="5982602" y="2813713"/>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JUPITER</a:t>
            </a:r>
            <a:endParaRPr b="1" sz="1800">
              <a:solidFill>
                <a:schemeClr val="dk1"/>
              </a:solidFill>
              <a:latin typeface="Rubik"/>
              <a:ea typeface="Rubik"/>
              <a:cs typeface="Rubik"/>
              <a:sym typeface="Rubik"/>
            </a:endParaRPr>
          </a:p>
        </p:txBody>
      </p:sp>
      <p:sp>
        <p:nvSpPr>
          <p:cNvPr id="1417" name="Google Shape;1417;p86"/>
          <p:cNvSpPr txBox="1"/>
          <p:nvPr/>
        </p:nvSpPr>
        <p:spPr>
          <a:xfrm>
            <a:off x="5982601" y="1344662"/>
            <a:ext cx="2448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The Moon is Earth’s only natural satellite</a:t>
            </a:r>
            <a:endParaRPr>
              <a:solidFill>
                <a:schemeClr val="dk1"/>
              </a:solidFill>
              <a:latin typeface="Rajdhani Medium"/>
              <a:ea typeface="Rajdhani Medium"/>
              <a:cs typeface="Rajdhani Medium"/>
              <a:sym typeface="Rajdhani Medium"/>
            </a:endParaRPr>
          </a:p>
        </p:txBody>
      </p:sp>
      <p:sp>
        <p:nvSpPr>
          <p:cNvPr id="1418" name="Google Shape;1418;p86"/>
          <p:cNvSpPr txBox="1"/>
          <p:nvPr/>
        </p:nvSpPr>
        <p:spPr>
          <a:xfrm>
            <a:off x="5982602" y="1033463"/>
            <a:ext cx="2448000" cy="4533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rgbClr val="000000"/>
              </a:buClr>
              <a:buSzPts val="1100"/>
              <a:buFont typeface="Arial"/>
              <a:buNone/>
            </a:pPr>
            <a:r>
              <a:rPr b="1" lang="en" sz="1800">
                <a:solidFill>
                  <a:schemeClr val="dk1"/>
                </a:solidFill>
                <a:latin typeface="Rubik"/>
                <a:ea typeface="Rubik"/>
                <a:cs typeface="Rubik"/>
                <a:sym typeface="Rubik"/>
              </a:rPr>
              <a:t>THE MOON</a:t>
            </a:r>
            <a:endParaRPr b="1" sz="1800">
              <a:solidFill>
                <a:schemeClr val="dk1"/>
              </a:solidFill>
              <a:latin typeface="Rubik"/>
              <a:ea typeface="Rubik"/>
              <a:cs typeface="Rubik"/>
              <a:sym typeface="Rubik"/>
            </a:endParaRPr>
          </a:p>
        </p:txBody>
      </p:sp>
      <p:sp>
        <p:nvSpPr>
          <p:cNvPr id="1419" name="Google Shape;1419;p86"/>
          <p:cNvSpPr txBox="1"/>
          <p:nvPr/>
        </p:nvSpPr>
        <p:spPr>
          <a:xfrm>
            <a:off x="713443" y="1361687"/>
            <a:ext cx="2448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Rajdhani Medium"/>
                <a:ea typeface="Rajdhani Medium"/>
                <a:cs typeface="Rajdhani Medium"/>
                <a:sym typeface="Rajdhani Medium"/>
              </a:rPr>
              <a:t>Pluto is now considered a dwarf planet</a:t>
            </a:r>
            <a:endParaRPr>
              <a:solidFill>
                <a:schemeClr val="dk1"/>
              </a:solidFill>
              <a:latin typeface="Rajdhani Medium"/>
              <a:ea typeface="Rajdhani Medium"/>
              <a:cs typeface="Rajdhani Medium"/>
              <a:sym typeface="Rajdhani Medium"/>
            </a:endParaRPr>
          </a:p>
        </p:txBody>
      </p:sp>
      <p:sp>
        <p:nvSpPr>
          <p:cNvPr id="1420" name="Google Shape;1420;p86"/>
          <p:cNvSpPr txBox="1"/>
          <p:nvPr/>
        </p:nvSpPr>
        <p:spPr>
          <a:xfrm>
            <a:off x="713443" y="1050488"/>
            <a:ext cx="2448000" cy="453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800">
                <a:solidFill>
                  <a:schemeClr val="dk1"/>
                </a:solidFill>
                <a:latin typeface="Rubik"/>
                <a:ea typeface="Rubik"/>
                <a:cs typeface="Rubik"/>
                <a:sym typeface="Rubik"/>
              </a:rPr>
              <a:t>PLUTO</a:t>
            </a:r>
            <a:endParaRPr b="1" sz="1800">
              <a:solidFill>
                <a:schemeClr val="dk1"/>
              </a:solidFill>
              <a:latin typeface="Rubik"/>
              <a:ea typeface="Rubik"/>
              <a:cs typeface="Rubik"/>
              <a:sym typeface="Rubik"/>
            </a:endParaRPr>
          </a:p>
        </p:txBody>
      </p:sp>
      <p:sp>
        <p:nvSpPr>
          <p:cNvPr id="1404" name="Google Shape;1404;p86"/>
          <p:cNvSpPr/>
          <p:nvPr/>
        </p:nvSpPr>
        <p:spPr>
          <a:xfrm>
            <a:off x="3392225" y="1176675"/>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1</a:t>
            </a:r>
            <a:endParaRPr b="1" sz="1800">
              <a:solidFill>
                <a:schemeClr val="dk1"/>
              </a:solidFill>
              <a:latin typeface="Rubik"/>
              <a:ea typeface="Rubik"/>
              <a:cs typeface="Rubik"/>
              <a:sym typeface="Rubik"/>
            </a:endParaRPr>
          </a:p>
        </p:txBody>
      </p:sp>
      <p:sp>
        <p:nvSpPr>
          <p:cNvPr id="1392" name="Google Shape;1392;p86"/>
          <p:cNvSpPr/>
          <p:nvPr/>
        </p:nvSpPr>
        <p:spPr>
          <a:xfrm>
            <a:off x="3392225" y="2956708"/>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3</a:t>
            </a:r>
            <a:endParaRPr b="1" sz="1800">
              <a:solidFill>
                <a:schemeClr val="dk1"/>
              </a:solidFill>
              <a:latin typeface="Rubik"/>
              <a:ea typeface="Rubik"/>
              <a:cs typeface="Rubik"/>
              <a:sym typeface="Rubik"/>
            </a:endParaRPr>
          </a:p>
        </p:txBody>
      </p:sp>
      <p:sp>
        <p:nvSpPr>
          <p:cNvPr id="1391" name="Google Shape;1391;p86"/>
          <p:cNvSpPr/>
          <p:nvPr/>
        </p:nvSpPr>
        <p:spPr>
          <a:xfrm>
            <a:off x="3392225" y="2066692"/>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2</a:t>
            </a:r>
            <a:endParaRPr b="1" sz="1800">
              <a:solidFill>
                <a:schemeClr val="dk1"/>
              </a:solidFill>
              <a:latin typeface="Rubik"/>
              <a:ea typeface="Rubik"/>
              <a:cs typeface="Rubik"/>
              <a:sym typeface="Rubik"/>
            </a:endParaRPr>
          </a:p>
        </p:txBody>
      </p:sp>
      <p:sp>
        <p:nvSpPr>
          <p:cNvPr id="1396" name="Google Shape;1396;p86"/>
          <p:cNvSpPr/>
          <p:nvPr/>
        </p:nvSpPr>
        <p:spPr>
          <a:xfrm>
            <a:off x="5120525" y="1176675"/>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5</a:t>
            </a:r>
            <a:endParaRPr b="1" sz="1800">
              <a:solidFill>
                <a:schemeClr val="dk1"/>
              </a:solidFill>
              <a:latin typeface="Rubik"/>
              <a:ea typeface="Rubik"/>
              <a:cs typeface="Rubik"/>
              <a:sym typeface="Rubik"/>
            </a:endParaRPr>
          </a:p>
        </p:txBody>
      </p:sp>
      <p:sp>
        <p:nvSpPr>
          <p:cNvPr id="1402" name="Google Shape;1402;p86"/>
          <p:cNvSpPr/>
          <p:nvPr/>
        </p:nvSpPr>
        <p:spPr>
          <a:xfrm>
            <a:off x="5120525" y="3846725"/>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8</a:t>
            </a:r>
            <a:endParaRPr b="1" sz="1800">
              <a:solidFill>
                <a:schemeClr val="dk1"/>
              </a:solidFill>
              <a:latin typeface="Rubik"/>
              <a:ea typeface="Rubik"/>
              <a:cs typeface="Rubik"/>
              <a:sym typeface="Rubik"/>
            </a:endParaRPr>
          </a:p>
        </p:txBody>
      </p:sp>
      <p:sp>
        <p:nvSpPr>
          <p:cNvPr id="1400" name="Google Shape;1400;p86"/>
          <p:cNvSpPr/>
          <p:nvPr/>
        </p:nvSpPr>
        <p:spPr>
          <a:xfrm>
            <a:off x="5120525" y="2956708"/>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7</a:t>
            </a:r>
            <a:endParaRPr b="1" sz="1800">
              <a:solidFill>
                <a:schemeClr val="dk1"/>
              </a:solidFill>
              <a:latin typeface="Rubik"/>
              <a:ea typeface="Rubik"/>
              <a:cs typeface="Rubik"/>
              <a:sym typeface="Rubik"/>
            </a:endParaRPr>
          </a:p>
        </p:txBody>
      </p:sp>
      <p:sp>
        <p:nvSpPr>
          <p:cNvPr id="1394" name="Google Shape;1394;p86"/>
          <p:cNvSpPr/>
          <p:nvPr/>
        </p:nvSpPr>
        <p:spPr>
          <a:xfrm>
            <a:off x="3392225" y="3846725"/>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4</a:t>
            </a:r>
            <a:endParaRPr b="1" sz="1800">
              <a:solidFill>
                <a:schemeClr val="dk1"/>
              </a:solidFill>
              <a:latin typeface="Rubik"/>
              <a:ea typeface="Rubik"/>
              <a:cs typeface="Rubik"/>
              <a:sym typeface="Rubik"/>
            </a:endParaRPr>
          </a:p>
        </p:txBody>
      </p:sp>
      <p:sp>
        <p:nvSpPr>
          <p:cNvPr id="1398" name="Google Shape;1398;p86"/>
          <p:cNvSpPr/>
          <p:nvPr/>
        </p:nvSpPr>
        <p:spPr>
          <a:xfrm>
            <a:off x="5120525" y="2066692"/>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6</a:t>
            </a:r>
            <a:endParaRPr b="1" sz="1800">
              <a:solidFill>
                <a:schemeClr val="dk1"/>
              </a:solidFill>
              <a:latin typeface="Rubik"/>
              <a:ea typeface="Rubik"/>
              <a:cs typeface="Rubik"/>
              <a:sym typeface="Rubik"/>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4" name="Shape 1424"/>
        <p:cNvGrpSpPr/>
        <p:nvPr/>
      </p:nvGrpSpPr>
      <p:grpSpPr>
        <a:xfrm>
          <a:off x="0" y="0"/>
          <a:ext cx="0" cy="0"/>
          <a:chOff x="0" y="0"/>
          <a:chExt cx="0" cy="0"/>
        </a:xfrm>
      </p:grpSpPr>
      <p:sp>
        <p:nvSpPr>
          <p:cNvPr id="1425" name="Google Shape;1425;p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BIBLE VERSES</a:t>
            </a:r>
            <a:endParaRPr/>
          </a:p>
        </p:txBody>
      </p:sp>
      <p:sp>
        <p:nvSpPr>
          <p:cNvPr id="1426" name="Google Shape;1426;p87"/>
          <p:cNvSpPr txBox="1"/>
          <p:nvPr>
            <p:ph idx="1" type="subTitle"/>
          </p:nvPr>
        </p:nvSpPr>
        <p:spPr>
          <a:xfrm>
            <a:off x="719999" y="1166900"/>
            <a:ext cx="2118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Mercury is the closest planet to the Sun”</a:t>
            </a:r>
            <a:endParaRPr/>
          </a:p>
        </p:txBody>
      </p:sp>
      <p:sp>
        <p:nvSpPr>
          <p:cNvPr id="1427" name="Google Shape;1427;p87"/>
          <p:cNvSpPr txBox="1"/>
          <p:nvPr>
            <p:ph idx="2" type="subTitle"/>
          </p:nvPr>
        </p:nvSpPr>
        <p:spPr>
          <a:xfrm>
            <a:off x="719999" y="2388800"/>
            <a:ext cx="2118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Venus is the second planet from the Sun”</a:t>
            </a:r>
            <a:endParaRPr/>
          </a:p>
        </p:txBody>
      </p:sp>
      <p:sp>
        <p:nvSpPr>
          <p:cNvPr id="1428" name="Google Shape;1428;p87"/>
          <p:cNvSpPr txBox="1"/>
          <p:nvPr>
            <p:ph idx="3" type="subTitle"/>
          </p:nvPr>
        </p:nvSpPr>
        <p:spPr>
          <a:xfrm>
            <a:off x="719999" y="3610700"/>
            <a:ext cx="2118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Earth is the third planet from the Sun”</a:t>
            </a:r>
            <a:endParaRPr/>
          </a:p>
        </p:txBody>
      </p:sp>
      <p:sp>
        <p:nvSpPr>
          <p:cNvPr id="1429" name="Google Shape;1429;p87"/>
          <p:cNvSpPr txBox="1"/>
          <p:nvPr>
            <p:ph idx="4" type="subTitle"/>
          </p:nvPr>
        </p:nvSpPr>
        <p:spPr>
          <a:xfrm>
            <a:off x="719999" y="1699700"/>
            <a:ext cx="2121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 14:8</a:t>
            </a:r>
            <a:endParaRPr/>
          </a:p>
        </p:txBody>
      </p:sp>
      <p:sp>
        <p:nvSpPr>
          <p:cNvPr id="1430" name="Google Shape;1430;p87"/>
          <p:cNvSpPr txBox="1"/>
          <p:nvPr>
            <p:ph idx="5" type="subTitle"/>
          </p:nvPr>
        </p:nvSpPr>
        <p:spPr>
          <a:xfrm>
            <a:off x="719999" y="2921600"/>
            <a:ext cx="2121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 13:5</a:t>
            </a:r>
            <a:endParaRPr/>
          </a:p>
        </p:txBody>
      </p:sp>
      <p:sp>
        <p:nvSpPr>
          <p:cNvPr id="1431" name="Google Shape;1431;p87"/>
          <p:cNvSpPr txBox="1"/>
          <p:nvPr>
            <p:ph idx="6" type="subTitle"/>
          </p:nvPr>
        </p:nvSpPr>
        <p:spPr>
          <a:xfrm>
            <a:off x="719999" y="4143500"/>
            <a:ext cx="2121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 37:10</a:t>
            </a:r>
            <a:endParaRPr/>
          </a:p>
        </p:txBody>
      </p:sp>
      <p:sp>
        <p:nvSpPr>
          <p:cNvPr id="1432" name="Google Shape;1432;p87"/>
          <p:cNvSpPr txBox="1"/>
          <p:nvPr>
            <p:ph idx="7" type="subTitle"/>
          </p:nvPr>
        </p:nvSpPr>
        <p:spPr>
          <a:xfrm>
            <a:off x="3511200" y="11669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Despite being red, Mars is actually a cold place”</a:t>
            </a:r>
            <a:endParaRPr/>
          </a:p>
        </p:txBody>
      </p:sp>
      <p:sp>
        <p:nvSpPr>
          <p:cNvPr id="1433" name="Google Shape;1433;p87"/>
          <p:cNvSpPr txBox="1"/>
          <p:nvPr>
            <p:ph idx="8" type="subTitle"/>
          </p:nvPr>
        </p:nvSpPr>
        <p:spPr>
          <a:xfrm>
            <a:off x="3511200" y="23888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Jupiter is the biggest planet of them all”</a:t>
            </a:r>
            <a:endParaRPr/>
          </a:p>
        </p:txBody>
      </p:sp>
      <p:sp>
        <p:nvSpPr>
          <p:cNvPr id="1434" name="Google Shape;1434;p87"/>
          <p:cNvSpPr txBox="1"/>
          <p:nvPr>
            <p:ph idx="9" type="subTitle"/>
          </p:nvPr>
        </p:nvSpPr>
        <p:spPr>
          <a:xfrm>
            <a:off x="3511200" y="36107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 has a high number of moons, like Jupiter”</a:t>
            </a:r>
            <a:endParaRPr/>
          </a:p>
        </p:txBody>
      </p:sp>
      <p:sp>
        <p:nvSpPr>
          <p:cNvPr id="1435" name="Google Shape;1435;p87"/>
          <p:cNvSpPr txBox="1"/>
          <p:nvPr>
            <p:ph idx="13" type="subTitle"/>
          </p:nvPr>
        </p:nvSpPr>
        <p:spPr>
          <a:xfrm>
            <a:off x="3514200" y="16997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 16:1</a:t>
            </a:r>
            <a:endParaRPr/>
          </a:p>
        </p:txBody>
      </p:sp>
      <p:sp>
        <p:nvSpPr>
          <p:cNvPr id="1436" name="Google Shape;1436;p87"/>
          <p:cNvSpPr txBox="1"/>
          <p:nvPr>
            <p:ph idx="14" type="subTitle"/>
          </p:nvPr>
        </p:nvSpPr>
        <p:spPr>
          <a:xfrm>
            <a:off x="3514200" y="29216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 4:8</a:t>
            </a:r>
            <a:endParaRPr/>
          </a:p>
        </p:txBody>
      </p:sp>
      <p:sp>
        <p:nvSpPr>
          <p:cNvPr id="1437" name="Google Shape;1437;p87"/>
          <p:cNvSpPr txBox="1"/>
          <p:nvPr>
            <p:ph idx="15" type="subTitle"/>
          </p:nvPr>
        </p:nvSpPr>
        <p:spPr>
          <a:xfrm>
            <a:off x="3514200" y="41435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 22:10</a:t>
            </a:r>
            <a:endParaRPr/>
          </a:p>
        </p:txBody>
      </p:sp>
      <p:sp>
        <p:nvSpPr>
          <p:cNvPr id="1438" name="Google Shape;1438;p87"/>
          <p:cNvSpPr txBox="1"/>
          <p:nvPr>
            <p:ph idx="16" type="subTitle"/>
          </p:nvPr>
        </p:nvSpPr>
        <p:spPr>
          <a:xfrm>
            <a:off x="6302399" y="11669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439" name="Google Shape;1439;p87"/>
          <p:cNvSpPr txBox="1"/>
          <p:nvPr>
            <p:ph idx="17" type="subTitle"/>
          </p:nvPr>
        </p:nvSpPr>
        <p:spPr>
          <a:xfrm>
            <a:off x="6302399" y="23888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Ceres is located in th</a:t>
            </a:r>
            <a:r>
              <a:rPr lang="en"/>
              <a:t>e</a:t>
            </a:r>
            <a:r>
              <a:rPr lang="en"/>
              <a:t> main asteroid belt”</a:t>
            </a:r>
            <a:endParaRPr/>
          </a:p>
        </p:txBody>
      </p:sp>
      <p:sp>
        <p:nvSpPr>
          <p:cNvPr id="1440" name="Google Shape;1440;p87"/>
          <p:cNvSpPr txBox="1"/>
          <p:nvPr>
            <p:ph idx="18" type="subTitle"/>
          </p:nvPr>
        </p:nvSpPr>
        <p:spPr>
          <a:xfrm>
            <a:off x="6302399" y="3610700"/>
            <a:ext cx="2121600" cy="53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Moon is Earth’s only natural satellite”</a:t>
            </a:r>
            <a:endParaRPr/>
          </a:p>
        </p:txBody>
      </p:sp>
      <p:sp>
        <p:nvSpPr>
          <p:cNvPr id="1441" name="Google Shape;1441;p87"/>
          <p:cNvSpPr txBox="1"/>
          <p:nvPr>
            <p:ph idx="19" type="subTitle"/>
          </p:nvPr>
        </p:nvSpPr>
        <p:spPr>
          <a:xfrm>
            <a:off x="6305399" y="16997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 33:6</a:t>
            </a:r>
            <a:endParaRPr/>
          </a:p>
        </p:txBody>
      </p:sp>
      <p:sp>
        <p:nvSpPr>
          <p:cNvPr id="1442" name="Google Shape;1442;p87"/>
          <p:cNvSpPr txBox="1"/>
          <p:nvPr>
            <p:ph idx="20" type="subTitle"/>
          </p:nvPr>
        </p:nvSpPr>
        <p:spPr>
          <a:xfrm>
            <a:off x="6305399" y="29216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CERES 8:23</a:t>
            </a:r>
            <a:endParaRPr/>
          </a:p>
        </p:txBody>
      </p:sp>
      <p:sp>
        <p:nvSpPr>
          <p:cNvPr id="1443" name="Google Shape;1443;p87"/>
          <p:cNvSpPr txBox="1"/>
          <p:nvPr>
            <p:ph idx="21" type="subTitle"/>
          </p:nvPr>
        </p:nvSpPr>
        <p:spPr>
          <a:xfrm>
            <a:off x="6305399" y="4143500"/>
            <a:ext cx="2118600" cy="4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MOON 35:8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 name="Shape 1447"/>
        <p:cNvGrpSpPr/>
        <p:nvPr/>
      </p:nvGrpSpPr>
      <p:grpSpPr>
        <a:xfrm>
          <a:off x="0" y="0"/>
          <a:ext cx="0" cy="0"/>
          <a:chOff x="0" y="0"/>
          <a:chExt cx="0" cy="0"/>
        </a:xfrm>
      </p:grpSpPr>
      <p:sp>
        <p:nvSpPr>
          <p:cNvPr id="1448" name="Google Shape;1448;p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SEVEN SACRAMENTS OF CHRISTIAN</a:t>
            </a:r>
            <a:endParaRPr/>
          </a:p>
        </p:txBody>
      </p:sp>
      <p:sp>
        <p:nvSpPr>
          <p:cNvPr id="1449" name="Google Shape;1449;p88"/>
          <p:cNvSpPr txBox="1"/>
          <p:nvPr>
            <p:ph idx="1" type="subTitle"/>
          </p:nvPr>
        </p:nvSpPr>
        <p:spPr>
          <a:xfrm>
            <a:off x="721428" y="4015631"/>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450" name="Google Shape;1450;p88"/>
          <p:cNvSpPr txBox="1"/>
          <p:nvPr>
            <p:ph idx="2" type="subTitle"/>
          </p:nvPr>
        </p:nvSpPr>
        <p:spPr>
          <a:xfrm>
            <a:off x="2663887" y="4015625"/>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451" name="Google Shape;1451;p88"/>
          <p:cNvSpPr txBox="1"/>
          <p:nvPr>
            <p:ph idx="3" type="subTitle"/>
          </p:nvPr>
        </p:nvSpPr>
        <p:spPr>
          <a:xfrm>
            <a:off x="4606346" y="4015625"/>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 has a high number of moons, like Jupiter</a:t>
            </a:r>
            <a:endParaRPr/>
          </a:p>
        </p:txBody>
      </p:sp>
      <p:sp>
        <p:nvSpPr>
          <p:cNvPr id="1452" name="Google Shape;1452;p88"/>
          <p:cNvSpPr txBox="1"/>
          <p:nvPr>
            <p:ph idx="4" type="subTitle"/>
          </p:nvPr>
        </p:nvSpPr>
        <p:spPr>
          <a:xfrm>
            <a:off x="720000" y="3646662"/>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53" name="Google Shape;1453;p88"/>
          <p:cNvSpPr txBox="1"/>
          <p:nvPr>
            <p:ph idx="5" type="subTitle"/>
          </p:nvPr>
        </p:nvSpPr>
        <p:spPr>
          <a:xfrm>
            <a:off x="2662458" y="3646650"/>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54" name="Google Shape;1454;p88"/>
          <p:cNvSpPr txBox="1"/>
          <p:nvPr>
            <p:ph idx="6" type="subTitle"/>
          </p:nvPr>
        </p:nvSpPr>
        <p:spPr>
          <a:xfrm>
            <a:off x="4604917" y="3646650"/>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455" name="Google Shape;1455;p88"/>
          <p:cNvSpPr txBox="1"/>
          <p:nvPr>
            <p:ph idx="7" type="subTitle"/>
          </p:nvPr>
        </p:nvSpPr>
        <p:spPr>
          <a:xfrm>
            <a:off x="6548805" y="4015625"/>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456" name="Google Shape;1456;p88"/>
          <p:cNvSpPr txBox="1"/>
          <p:nvPr>
            <p:ph idx="8" type="subTitle"/>
          </p:nvPr>
        </p:nvSpPr>
        <p:spPr>
          <a:xfrm>
            <a:off x="6547375" y="3646650"/>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457" name="Google Shape;1457;p88"/>
          <p:cNvSpPr txBox="1"/>
          <p:nvPr>
            <p:ph idx="9" type="subTitle"/>
          </p:nvPr>
        </p:nvSpPr>
        <p:spPr>
          <a:xfrm>
            <a:off x="1687846" y="2146288"/>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58" name="Google Shape;1458;p88"/>
          <p:cNvSpPr txBox="1"/>
          <p:nvPr>
            <p:ph idx="13" type="subTitle"/>
          </p:nvPr>
        </p:nvSpPr>
        <p:spPr>
          <a:xfrm>
            <a:off x="3630305" y="2146288"/>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459" name="Google Shape;1459;p88"/>
          <p:cNvSpPr txBox="1"/>
          <p:nvPr>
            <p:ph idx="14" type="subTitle"/>
          </p:nvPr>
        </p:nvSpPr>
        <p:spPr>
          <a:xfrm>
            <a:off x="1687842" y="1777313"/>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60" name="Google Shape;1460;p88"/>
          <p:cNvSpPr txBox="1"/>
          <p:nvPr>
            <p:ph idx="15" type="subTitle"/>
          </p:nvPr>
        </p:nvSpPr>
        <p:spPr>
          <a:xfrm>
            <a:off x="3630300" y="1777313"/>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61" name="Google Shape;1461;p88"/>
          <p:cNvSpPr txBox="1"/>
          <p:nvPr>
            <p:ph idx="16" type="subTitle"/>
          </p:nvPr>
        </p:nvSpPr>
        <p:spPr>
          <a:xfrm>
            <a:off x="5574189" y="2146288"/>
            <a:ext cx="18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a:t>
            </a:r>
            <a:endParaRPr/>
          </a:p>
        </p:txBody>
      </p:sp>
      <p:sp>
        <p:nvSpPr>
          <p:cNvPr id="1462" name="Google Shape;1462;p88"/>
          <p:cNvSpPr txBox="1"/>
          <p:nvPr>
            <p:ph idx="17" type="subTitle"/>
          </p:nvPr>
        </p:nvSpPr>
        <p:spPr>
          <a:xfrm>
            <a:off x="5572758" y="1777313"/>
            <a:ext cx="18834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1463" name="Google Shape;1463;p88"/>
          <p:cNvSpPr/>
          <p:nvPr/>
        </p:nvSpPr>
        <p:spPr>
          <a:xfrm>
            <a:off x="1346125" y="294016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4</a:t>
            </a:r>
            <a:endParaRPr b="1" sz="1800">
              <a:solidFill>
                <a:schemeClr val="dk1"/>
              </a:solidFill>
              <a:latin typeface="Rubik"/>
              <a:ea typeface="Rubik"/>
              <a:cs typeface="Rubik"/>
              <a:sym typeface="Rubik"/>
            </a:endParaRPr>
          </a:p>
        </p:txBody>
      </p:sp>
      <p:sp>
        <p:nvSpPr>
          <p:cNvPr id="1464" name="Google Shape;1464;p88"/>
          <p:cNvSpPr/>
          <p:nvPr/>
        </p:nvSpPr>
        <p:spPr>
          <a:xfrm>
            <a:off x="7173325" y="294016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7</a:t>
            </a:r>
            <a:endParaRPr b="1" sz="1800">
              <a:solidFill>
                <a:schemeClr val="dk1"/>
              </a:solidFill>
              <a:latin typeface="Rubik"/>
              <a:ea typeface="Rubik"/>
              <a:cs typeface="Rubik"/>
              <a:sym typeface="Rubik"/>
            </a:endParaRPr>
          </a:p>
        </p:txBody>
      </p:sp>
      <p:sp>
        <p:nvSpPr>
          <p:cNvPr id="1465" name="Google Shape;1465;p88"/>
          <p:cNvSpPr/>
          <p:nvPr/>
        </p:nvSpPr>
        <p:spPr>
          <a:xfrm>
            <a:off x="3288525" y="294016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5</a:t>
            </a:r>
            <a:endParaRPr b="1" sz="1800">
              <a:solidFill>
                <a:schemeClr val="dk1"/>
              </a:solidFill>
              <a:latin typeface="Rubik"/>
              <a:ea typeface="Rubik"/>
              <a:cs typeface="Rubik"/>
              <a:sym typeface="Rubik"/>
            </a:endParaRPr>
          </a:p>
        </p:txBody>
      </p:sp>
      <p:sp>
        <p:nvSpPr>
          <p:cNvPr id="1466" name="Google Shape;1466;p88"/>
          <p:cNvSpPr/>
          <p:nvPr/>
        </p:nvSpPr>
        <p:spPr>
          <a:xfrm>
            <a:off x="5230925" y="294016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6</a:t>
            </a:r>
            <a:endParaRPr b="1" sz="1800">
              <a:solidFill>
                <a:schemeClr val="dk1"/>
              </a:solidFill>
              <a:latin typeface="Rubik"/>
              <a:ea typeface="Rubik"/>
              <a:cs typeface="Rubik"/>
              <a:sym typeface="Rubik"/>
            </a:endParaRPr>
          </a:p>
        </p:txBody>
      </p:sp>
      <p:sp>
        <p:nvSpPr>
          <p:cNvPr id="1467" name="Google Shape;1467;p88"/>
          <p:cNvSpPr/>
          <p:nvPr/>
        </p:nvSpPr>
        <p:spPr>
          <a:xfrm>
            <a:off x="2313875" y="107831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1</a:t>
            </a:r>
            <a:endParaRPr b="1" sz="1800">
              <a:solidFill>
                <a:schemeClr val="dk1"/>
              </a:solidFill>
              <a:latin typeface="Rubik"/>
              <a:ea typeface="Rubik"/>
              <a:cs typeface="Rubik"/>
              <a:sym typeface="Rubik"/>
            </a:endParaRPr>
          </a:p>
        </p:txBody>
      </p:sp>
      <p:sp>
        <p:nvSpPr>
          <p:cNvPr id="1468" name="Google Shape;1468;p88"/>
          <p:cNvSpPr/>
          <p:nvPr/>
        </p:nvSpPr>
        <p:spPr>
          <a:xfrm>
            <a:off x="4256325" y="107831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2</a:t>
            </a:r>
            <a:endParaRPr b="1" sz="1800">
              <a:solidFill>
                <a:schemeClr val="dk1"/>
              </a:solidFill>
              <a:latin typeface="Rubik"/>
              <a:ea typeface="Rubik"/>
              <a:cs typeface="Rubik"/>
              <a:sym typeface="Rubik"/>
            </a:endParaRPr>
          </a:p>
        </p:txBody>
      </p:sp>
      <p:sp>
        <p:nvSpPr>
          <p:cNvPr id="1469" name="Google Shape;1469;p88"/>
          <p:cNvSpPr/>
          <p:nvPr/>
        </p:nvSpPr>
        <p:spPr>
          <a:xfrm>
            <a:off x="6198775" y="1078313"/>
            <a:ext cx="631500" cy="631500"/>
          </a:xfrm>
          <a:prstGeom prst="donut">
            <a:avLst>
              <a:gd fmla="val 15487"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lang="en" sz="1800">
                <a:solidFill>
                  <a:schemeClr val="dk1"/>
                </a:solidFill>
                <a:latin typeface="Rubik"/>
                <a:ea typeface="Rubik"/>
                <a:cs typeface="Rubik"/>
                <a:sym typeface="Rubik"/>
              </a:rPr>
              <a:t>3</a:t>
            </a:r>
            <a:endParaRPr b="1" sz="1800">
              <a:solidFill>
                <a:schemeClr val="dk1"/>
              </a:solidFill>
              <a:latin typeface="Rubik"/>
              <a:ea typeface="Rubik"/>
              <a:cs typeface="Rubik"/>
              <a:sym typeface="Rubik"/>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3" name="Shape 1473"/>
        <p:cNvGrpSpPr/>
        <p:nvPr/>
      </p:nvGrpSpPr>
      <p:grpSpPr>
        <a:xfrm>
          <a:off x="0" y="0"/>
          <a:ext cx="0" cy="0"/>
          <a:chOff x="0" y="0"/>
          <a:chExt cx="0" cy="0"/>
        </a:xfrm>
      </p:grpSpPr>
      <p:sp>
        <p:nvSpPr>
          <p:cNvPr id="1474" name="Google Shape;1474;p89"/>
          <p:cNvSpPr txBox="1"/>
          <p:nvPr>
            <p:ph type="title"/>
          </p:nvPr>
        </p:nvSpPr>
        <p:spPr>
          <a:xfrm>
            <a:off x="2089950" y="815175"/>
            <a:ext cx="4964400" cy="65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475" name="Google Shape;1475;p89"/>
          <p:cNvSpPr txBox="1"/>
          <p:nvPr>
            <p:ph idx="1" type="subTitle"/>
          </p:nvPr>
        </p:nvSpPr>
        <p:spPr>
          <a:xfrm>
            <a:off x="2089993" y="1621500"/>
            <a:ext cx="4964400" cy="229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90"/>
          <p:cNvSpPr txBox="1"/>
          <p:nvPr>
            <p:ph type="title"/>
          </p:nvPr>
        </p:nvSpPr>
        <p:spPr>
          <a:xfrm>
            <a:off x="2441452" y="539500"/>
            <a:ext cx="4260900" cy="95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81" name="Google Shape;1481;p90"/>
          <p:cNvSpPr txBox="1"/>
          <p:nvPr>
            <p:ph idx="1" type="subTitle"/>
          </p:nvPr>
        </p:nvSpPr>
        <p:spPr>
          <a:xfrm>
            <a:off x="2441400" y="1524426"/>
            <a:ext cx="4260900" cy="103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ajdhani"/>
                <a:ea typeface="Rajdhani"/>
                <a:cs typeface="Rajdhani"/>
                <a:sym typeface="Rajdhani"/>
              </a:rPr>
              <a:t>DO YOU HAVE ANY QUESTIONS?</a:t>
            </a:r>
            <a:endParaRPr b="1" sz="2000">
              <a:solidFill>
                <a:schemeClr val="lt1"/>
              </a:solidFill>
              <a:latin typeface="Rajdhani"/>
              <a:ea typeface="Rajdhani"/>
              <a:cs typeface="Rajdhani"/>
              <a:sym typeface="Rajdhani"/>
            </a:endParaRPr>
          </a:p>
          <a:p>
            <a:pPr indent="0" lvl="0" marL="0" rtl="0" algn="ctr">
              <a:spcBef>
                <a:spcPts val="0"/>
              </a:spcBef>
              <a:spcAft>
                <a:spcPts val="0"/>
              </a:spcAft>
              <a:buNone/>
            </a:pPr>
            <a:r>
              <a:rPr lang="en">
                <a:solidFill>
                  <a:schemeClr val="lt1"/>
                </a:solidFill>
              </a:rPr>
              <a:t>youremail@freepik.com</a:t>
            </a:r>
            <a:endParaRPr>
              <a:solidFill>
                <a:schemeClr val="lt1"/>
              </a:solidFill>
            </a:endParaRPr>
          </a:p>
          <a:p>
            <a:pPr indent="0" lvl="0" marL="0" rtl="0" algn="ctr">
              <a:spcBef>
                <a:spcPts val="0"/>
              </a:spcBef>
              <a:spcAft>
                <a:spcPts val="0"/>
              </a:spcAft>
              <a:buNone/>
            </a:pPr>
            <a:r>
              <a:rPr lang="en">
                <a:solidFill>
                  <a:schemeClr val="lt1"/>
                </a:solidFill>
              </a:rPr>
              <a:t>+34 654 321 432</a:t>
            </a:r>
            <a:endParaRPr>
              <a:solidFill>
                <a:schemeClr val="lt1"/>
              </a:solidFill>
            </a:endParaRPr>
          </a:p>
          <a:p>
            <a:pPr indent="0" lvl="0" marL="0" rtl="0" algn="ctr">
              <a:spcBef>
                <a:spcPts val="0"/>
              </a:spcBef>
              <a:spcAft>
                <a:spcPts val="0"/>
              </a:spcAft>
              <a:buNone/>
            </a:pPr>
            <a:r>
              <a:rPr lang="en">
                <a:solidFill>
                  <a:schemeClr val="lt1"/>
                </a:solidFill>
              </a:rPr>
              <a:t>yourwebsite.com</a:t>
            </a:r>
            <a:endParaRPr>
              <a:solidFill>
                <a:schemeClr val="lt1"/>
              </a:solidFill>
            </a:endParaRPr>
          </a:p>
        </p:txBody>
      </p:sp>
      <p:sp>
        <p:nvSpPr>
          <p:cNvPr id="1482" name="Google Shape;1482;p90"/>
          <p:cNvSpPr txBox="1"/>
          <p:nvPr/>
        </p:nvSpPr>
        <p:spPr>
          <a:xfrm>
            <a:off x="2441448" y="4343601"/>
            <a:ext cx="42609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Rajdhani Medium"/>
                <a:ea typeface="Rajdhani Medium"/>
                <a:cs typeface="Rajdhani Medium"/>
                <a:sym typeface="Rajdhani Medium"/>
              </a:rPr>
              <a:t>Please keep this slide for attribution</a:t>
            </a:r>
            <a:endParaRPr sz="1000">
              <a:solidFill>
                <a:schemeClr val="lt1"/>
              </a:solidFill>
              <a:latin typeface="Rajdhani Medium"/>
              <a:ea typeface="Rajdhani Medium"/>
              <a:cs typeface="Rajdhani Medium"/>
              <a:sym typeface="Rajdhani Medium"/>
            </a:endParaRPr>
          </a:p>
        </p:txBody>
      </p:sp>
      <p:grpSp>
        <p:nvGrpSpPr>
          <p:cNvPr id="1483" name="Google Shape;1483;p90"/>
          <p:cNvGrpSpPr/>
          <p:nvPr/>
        </p:nvGrpSpPr>
        <p:grpSpPr>
          <a:xfrm>
            <a:off x="3506499" y="2894495"/>
            <a:ext cx="387681" cy="387661"/>
            <a:chOff x="266768" y="1721375"/>
            <a:chExt cx="397907" cy="397887"/>
          </a:xfrm>
        </p:grpSpPr>
        <p:sp>
          <p:nvSpPr>
            <p:cNvPr id="1484" name="Google Shape;1484;p9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90"/>
          <p:cNvGrpSpPr/>
          <p:nvPr/>
        </p:nvGrpSpPr>
        <p:grpSpPr>
          <a:xfrm>
            <a:off x="4667936" y="2894257"/>
            <a:ext cx="387661" cy="387661"/>
            <a:chOff x="1379798" y="1723250"/>
            <a:chExt cx="397887" cy="397887"/>
          </a:xfrm>
        </p:grpSpPr>
        <p:sp>
          <p:nvSpPr>
            <p:cNvPr id="1487" name="Google Shape;1487;p9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90"/>
          <p:cNvGrpSpPr/>
          <p:nvPr/>
        </p:nvGrpSpPr>
        <p:grpSpPr>
          <a:xfrm>
            <a:off x="4087238" y="2894257"/>
            <a:ext cx="387641" cy="387661"/>
            <a:chOff x="864491" y="1723250"/>
            <a:chExt cx="397866" cy="397887"/>
          </a:xfrm>
        </p:grpSpPr>
        <p:sp>
          <p:nvSpPr>
            <p:cNvPr id="1492" name="Google Shape;1492;p9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 name="Google Shape;1495;p90"/>
          <p:cNvSpPr/>
          <p:nvPr/>
        </p:nvSpPr>
        <p:spPr>
          <a:xfrm>
            <a:off x="5248655" y="292948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0"/>
          <p:cNvSpPr/>
          <p:nvPr/>
        </p:nvSpPr>
        <p:spPr>
          <a:xfrm flipH="1">
            <a:off x="1416690" y="4261280"/>
            <a:ext cx="481320" cy="685440"/>
          </a:xfrm>
          <a:custGeom>
            <a:rect b="b" l="l" r="r" t="t"/>
            <a:pathLst>
              <a:path extrusionOk="0" h="1904" w="1337">
                <a:moveTo>
                  <a:pt x="1337" y="487"/>
                </a:moveTo>
                <a:lnTo>
                  <a:pt x="816" y="487"/>
                </a:lnTo>
                <a:lnTo>
                  <a:pt x="822" y="0"/>
                </a:lnTo>
                <a:lnTo>
                  <a:pt x="489" y="0"/>
                </a:lnTo>
                <a:lnTo>
                  <a:pt x="500" y="487"/>
                </a:lnTo>
                <a:lnTo>
                  <a:pt x="0" y="487"/>
                </a:lnTo>
                <a:lnTo>
                  <a:pt x="0" y="728"/>
                </a:lnTo>
                <a:lnTo>
                  <a:pt x="505" y="728"/>
                </a:lnTo>
                <a:lnTo>
                  <a:pt x="505" y="1879"/>
                </a:lnTo>
                <a:lnTo>
                  <a:pt x="505" y="1879"/>
                </a:lnTo>
                <a:cubicBezTo>
                  <a:pt x="554" y="1895"/>
                  <a:pt x="605" y="1904"/>
                  <a:pt x="658" y="1904"/>
                </a:cubicBezTo>
                <a:cubicBezTo>
                  <a:pt x="710" y="1904"/>
                  <a:pt x="763" y="1895"/>
                  <a:pt x="812" y="1879"/>
                </a:cubicBezTo>
                <a:lnTo>
                  <a:pt x="812" y="728"/>
                </a:lnTo>
                <a:lnTo>
                  <a:pt x="1337" y="728"/>
                </a:lnTo>
                <a:lnTo>
                  <a:pt x="1337" y="487"/>
                </a:ln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 name="Shape 1500"/>
        <p:cNvGrpSpPr/>
        <p:nvPr/>
      </p:nvGrpSpPr>
      <p:grpSpPr>
        <a:xfrm>
          <a:off x="0" y="0"/>
          <a:ext cx="0" cy="0"/>
          <a:chOff x="0" y="0"/>
          <a:chExt cx="0" cy="0"/>
        </a:xfrm>
      </p:grpSpPr>
      <p:sp>
        <p:nvSpPr>
          <p:cNvPr id="1501" name="Google Shape;1501;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Rubik"/>
                <a:ea typeface="Rubik"/>
                <a:cs typeface="Rubik"/>
                <a:sym typeface="Rubik"/>
              </a:rPr>
              <a:t>ALTERNATIVE </a:t>
            </a:r>
            <a:r>
              <a:rPr lang="en"/>
              <a:t>RESOURCES</a:t>
            </a:r>
            <a:endParaRPr/>
          </a:p>
        </p:txBody>
      </p:sp>
      <p:sp>
        <p:nvSpPr>
          <p:cNvPr id="1502" name="Google Shape;1502;p91"/>
          <p:cNvSpPr txBox="1"/>
          <p:nvPr>
            <p:ph idx="1" type="body"/>
          </p:nvPr>
        </p:nvSpPr>
        <p:spPr>
          <a:xfrm>
            <a:off x="720000" y="1215751"/>
            <a:ext cx="7704000" cy="4170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lang="en"/>
              <a:t>Here’s an assortment of alternative resources whose style fits that of this template:</a:t>
            </a:r>
            <a:endParaRPr/>
          </a:p>
        </p:txBody>
      </p:sp>
      <p:sp>
        <p:nvSpPr>
          <p:cNvPr id="1503" name="Google Shape;1503;p91"/>
          <p:cNvSpPr/>
          <p:nvPr/>
        </p:nvSpPr>
        <p:spPr>
          <a:xfrm rot="2700000">
            <a:off x="1533411" y="2498142"/>
            <a:ext cx="625365" cy="625365"/>
          </a:xfrm>
          <a:prstGeom prst="halfFrame">
            <a:avLst>
              <a:gd fmla="val 22035" name="adj1"/>
              <a:gd fmla="val 21614"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04" name="Google Shape;1504;p91"/>
          <p:cNvSpPr/>
          <p:nvPr/>
        </p:nvSpPr>
        <p:spPr>
          <a:xfrm>
            <a:off x="2853561" y="2390375"/>
            <a:ext cx="884400" cy="840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grpSp>
        <p:nvGrpSpPr>
          <p:cNvPr id="1505" name="Google Shape;1505;p91"/>
          <p:cNvGrpSpPr/>
          <p:nvPr/>
        </p:nvGrpSpPr>
        <p:grpSpPr>
          <a:xfrm>
            <a:off x="4303229" y="2701385"/>
            <a:ext cx="738668" cy="218704"/>
            <a:chOff x="3839845" y="2701385"/>
            <a:chExt cx="738668" cy="218704"/>
          </a:xfrm>
        </p:grpSpPr>
        <p:sp>
          <p:nvSpPr>
            <p:cNvPr id="1506" name="Google Shape;1506;p91"/>
            <p:cNvSpPr/>
            <p:nvPr/>
          </p:nvSpPr>
          <p:spPr>
            <a:xfrm>
              <a:off x="3839845" y="2701385"/>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07" name="Google Shape;1507;p91"/>
            <p:cNvSpPr/>
            <p:nvPr/>
          </p:nvSpPr>
          <p:spPr>
            <a:xfrm>
              <a:off x="4004637" y="2701385"/>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08" name="Google Shape;1508;p91"/>
            <p:cNvSpPr/>
            <p:nvPr/>
          </p:nvSpPr>
          <p:spPr>
            <a:xfrm>
              <a:off x="4169429" y="2701385"/>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09" name="Google Shape;1509;p91"/>
            <p:cNvSpPr/>
            <p:nvPr/>
          </p:nvSpPr>
          <p:spPr>
            <a:xfrm>
              <a:off x="4334221" y="2701385"/>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0" name="Google Shape;1510;p91"/>
            <p:cNvSpPr/>
            <p:nvPr/>
          </p:nvSpPr>
          <p:spPr>
            <a:xfrm>
              <a:off x="4499013" y="2701385"/>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1" name="Google Shape;1511;p91"/>
            <p:cNvSpPr/>
            <p:nvPr/>
          </p:nvSpPr>
          <p:spPr>
            <a:xfrm>
              <a:off x="3839845" y="2840590"/>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2" name="Google Shape;1512;p91"/>
            <p:cNvSpPr/>
            <p:nvPr/>
          </p:nvSpPr>
          <p:spPr>
            <a:xfrm>
              <a:off x="4004637" y="2840590"/>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3" name="Google Shape;1513;p91"/>
            <p:cNvSpPr/>
            <p:nvPr/>
          </p:nvSpPr>
          <p:spPr>
            <a:xfrm>
              <a:off x="4169429" y="2840590"/>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4" name="Google Shape;1514;p91"/>
            <p:cNvSpPr/>
            <p:nvPr/>
          </p:nvSpPr>
          <p:spPr>
            <a:xfrm>
              <a:off x="4334221" y="2840590"/>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5" name="Google Shape;1515;p91"/>
            <p:cNvSpPr/>
            <p:nvPr/>
          </p:nvSpPr>
          <p:spPr>
            <a:xfrm>
              <a:off x="4499013" y="2840590"/>
              <a:ext cx="79500" cy="795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grpSp>
      <p:sp>
        <p:nvSpPr>
          <p:cNvPr id="1516" name="Google Shape;1516;p91"/>
          <p:cNvSpPr/>
          <p:nvPr/>
        </p:nvSpPr>
        <p:spPr>
          <a:xfrm>
            <a:off x="5607166" y="2476025"/>
            <a:ext cx="1190400" cy="669600"/>
          </a:xfrm>
          <a:prstGeom prst="frame">
            <a:avLst>
              <a:gd fmla="val 9816" name="adj1"/>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grpSp>
        <p:nvGrpSpPr>
          <p:cNvPr id="1517" name="Google Shape;1517;p91"/>
          <p:cNvGrpSpPr/>
          <p:nvPr/>
        </p:nvGrpSpPr>
        <p:grpSpPr>
          <a:xfrm>
            <a:off x="7362834" y="2435316"/>
            <a:ext cx="377272" cy="750857"/>
            <a:chOff x="1023475" y="2605925"/>
            <a:chExt cx="583200" cy="1160700"/>
          </a:xfrm>
        </p:grpSpPr>
        <p:sp>
          <p:nvSpPr>
            <p:cNvPr id="1518" name="Google Shape;1518;p91"/>
            <p:cNvSpPr/>
            <p:nvPr/>
          </p:nvSpPr>
          <p:spPr>
            <a:xfrm>
              <a:off x="1187125" y="2605925"/>
              <a:ext cx="255900" cy="1160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sp>
          <p:nvSpPr>
            <p:cNvPr id="1519" name="Google Shape;1519;p91"/>
            <p:cNvSpPr/>
            <p:nvPr/>
          </p:nvSpPr>
          <p:spPr>
            <a:xfrm>
              <a:off x="1023475" y="2810825"/>
              <a:ext cx="583200" cy="258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ajdhani Medium"/>
                <a:ea typeface="Rajdhani Medium"/>
                <a:cs typeface="Rajdhani Medium"/>
                <a:sym typeface="Rajdhani Medium"/>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3" name="Shape 1523"/>
        <p:cNvGrpSpPr/>
        <p:nvPr/>
      </p:nvGrpSpPr>
      <p:grpSpPr>
        <a:xfrm>
          <a:off x="0" y="0"/>
          <a:ext cx="0" cy="0"/>
          <a:chOff x="0" y="0"/>
          <a:chExt cx="0" cy="0"/>
        </a:xfrm>
      </p:grpSpPr>
      <p:sp>
        <p:nvSpPr>
          <p:cNvPr id="1524" name="Google Shape;1524;p9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525" name="Google Shape;1525;p92"/>
          <p:cNvSpPr txBox="1"/>
          <p:nvPr>
            <p:ph idx="1" type="body"/>
          </p:nvPr>
        </p:nvSpPr>
        <p:spPr>
          <a:xfrm>
            <a:off x="720000" y="1215750"/>
            <a:ext cx="7704000" cy="252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sz="2100"/>
          </a:p>
          <a:p>
            <a:pPr indent="0" lvl="0" marL="0" rtl="0" algn="l">
              <a:spcBef>
                <a:spcPts val="1000"/>
              </a:spcBef>
              <a:spcAft>
                <a:spcPts val="0"/>
              </a:spcAft>
              <a:buNone/>
            </a:pPr>
            <a:r>
              <a:rPr b="1" lang="en" sz="1800">
                <a:latin typeface="Rajdhani"/>
                <a:ea typeface="Rajdhani"/>
                <a:cs typeface="Rajdhani"/>
                <a:sym typeface="Rajdhani"/>
              </a:rPr>
              <a:t>PHOTOS:</a:t>
            </a:r>
            <a:endParaRPr b="1" sz="1800">
              <a:latin typeface="Rajdhani"/>
              <a:ea typeface="Rajdhani"/>
              <a:cs typeface="Rajdhani"/>
              <a:sym typeface="Rajdhani"/>
            </a:endParaRPr>
          </a:p>
          <a:p>
            <a:pPr indent="-226059" lvl="0" marL="274320" rtl="0" algn="l">
              <a:spcBef>
                <a:spcPts val="0"/>
              </a:spcBef>
              <a:spcAft>
                <a:spcPts val="0"/>
              </a:spcAft>
              <a:buClr>
                <a:schemeClr val="dk1"/>
              </a:buClr>
              <a:buSzPts val="1400"/>
              <a:buFont typeface="Rajdhani Medium"/>
              <a:buChar char="●"/>
            </a:pPr>
            <a:r>
              <a:rPr lang="en" u="sng">
                <a:hlinkClick r:id="rId3"/>
              </a:rPr>
              <a:t>Still life of crucifix with book</a:t>
            </a:r>
            <a:endParaRPr sz="2100"/>
          </a:p>
          <a:p>
            <a:pPr indent="-226059" lvl="0" marL="274320" rtl="0" algn="l">
              <a:spcBef>
                <a:spcPts val="0"/>
              </a:spcBef>
              <a:spcAft>
                <a:spcPts val="0"/>
              </a:spcAft>
              <a:buClr>
                <a:schemeClr val="dk1"/>
              </a:buClr>
              <a:buSzPts val="1400"/>
              <a:buFont typeface="Rajdhani Medium"/>
              <a:buChar char="●"/>
            </a:pPr>
            <a:r>
              <a:rPr lang="en" u="sng">
                <a:hlinkClick r:id="rId4"/>
              </a:rPr>
              <a:t>Male priest reading from the bible at the grave with mourning family</a:t>
            </a:r>
            <a:endParaRPr sz="2100"/>
          </a:p>
          <a:p>
            <a:pPr indent="-226059" lvl="0" marL="274320" rtl="0" algn="l">
              <a:spcBef>
                <a:spcPts val="0"/>
              </a:spcBef>
              <a:spcAft>
                <a:spcPts val="0"/>
              </a:spcAft>
              <a:buClr>
                <a:schemeClr val="dk1"/>
              </a:buClr>
              <a:buSzPts val="1400"/>
              <a:buFont typeface="Rajdhani Medium"/>
              <a:buChar char="●"/>
            </a:pPr>
            <a:r>
              <a:rPr lang="en" u="sng">
                <a:hlinkClick r:id="rId5"/>
              </a:rPr>
              <a:t>Medium shot young woman praying</a:t>
            </a:r>
            <a:endParaRPr u="sng"/>
          </a:p>
          <a:p>
            <a:pPr indent="-226059" lvl="0" marL="274320" rtl="0" algn="l">
              <a:spcBef>
                <a:spcPts val="0"/>
              </a:spcBef>
              <a:spcAft>
                <a:spcPts val="0"/>
              </a:spcAft>
              <a:buClr>
                <a:schemeClr val="dk1"/>
              </a:buClr>
              <a:buSzPts val="1400"/>
              <a:buFont typeface="Rajdhani Medium"/>
              <a:buChar char="●"/>
            </a:pPr>
            <a:r>
              <a:rPr lang="en" u="sng">
                <a:hlinkClick r:id="rId6"/>
              </a:rPr>
              <a:t>Medium shot priest holding eucharist</a:t>
            </a:r>
            <a:endParaRPr u="sng"/>
          </a:p>
          <a:p>
            <a:pPr indent="0" lvl="0" marL="0" rtl="0" algn="l">
              <a:spcBef>
                <a:spcPts val="1200"/>
              </a:spcBef>
              <a:spcAft>
                <a:spcPts val="0"/>
              </a:spcAft>
              <a:buNone/>
            </a:pPr>
            <a:r>
              <a:rPr b="1" lang="en" sz="1800">
                <a:latin typeface="Rajdhani"/>
                <a:ea typeface="Rajdhani"/>
                <a:cs typeface="Rajdhani"/>
                <a:sym typeface="Rajdhani"/>
              </a:rPr>
              <a:t>VECTORS:</a:t>
            </a:r>
            <a:endParaRPr b="1" sz="1800">
              <a:latin typeface="Rajdhani"/>
              <a:ea typeface="Rajdhani"/>
              <a:cs typeface="Rajdhani"/>
              <a:sym typeface="Rajdhani"/>
            </a:endParaRPr>
          </a:p>
          <a:p>
            <a:pPr indent="-226059" lvl="0" marL="274320" rtl="0" algn="l">
              <a:spcBef>
                <a:spcPts val="0"/>
              </a:spcBef>
              <a:spcAft>
                <a:spcPts val="0"/>
              </a:spcAft>
              <a:buClr>
                <a:schemeClr val="dk1"/>
              </a:buClr>
              <a:buSzPts val="1400"/>
              <a:buFont typeface="Rajdhani Medium"/>
              <a:buChar char="●"/>
            </a:pPr>
            <a:r>
              <a:rPr lang="en" u="sng">
                <a:hlinkClick r:id="rId7"/>
              </a:rPr>
              <a:t>Flat design sunday service twitch banner</a:t>
            </a:r>
            <a:endParaRPr/>
          </a:p>
          <a:p>
            <a:pPr indent="-226059" lvl="0" marL="274320" rtl="0" algn="l">
              <a:spcBef>
                <a:spcPts val="0"/>
              </a:spcBef>
              <a:spcAft>
                <a:spcPts val="0"/>
              </a:spcAft>
              <a:buClr>
                <a:schemeClr val="dk1"/>
              </a:buClr>
              <a:buSzPts val="1400"/>
              <a:buFont typeface="Rajdhani Medium"/>
              <a:buChar char="●"/>
            </a:pPr>
            <a:r>
              <a:rPr lang="en" u="sng">
                <a:hlinkClick r:id="rId8"/>
              </a:rPr>
              <a:t>Flat design sunday service facebook cover</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9" name="Shape 1529"/>
        <p:cNvGrpSpPr/>
        <p:nvPr/>
      </p:nvGrpSpPr>
      <p:grpSpPr>
        <a:xfrm>
          <a:off x="0" y="0"/>
          <a:ext cx="0" cy="0"/>
          <a:chOff x="0" y="0"/>
          <a:chExt cx="0" cy="0"/>
        </a:xfrm>
      </p:grpSpPr>
      <p:sp>
        <p:nvSpPr>
          <p:cNvPr id="1530" name="Google Shape;1530;p9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531" name="Google Shape;1531;p93"/>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5" name="Shape 1535"/>
        <p:cNvGrpSpPr/>
        <p:nvPr/>
      </p:nvGrpSpPr>
      <p:grpSpPr>
        <a:xfrm>
          <a:off x="0" y="0"/>
          <a:ext cx="0" cy="0"/>
          <a:chOff x="0" y="0"/>
          <a:chExt cx="0" cy="0"/>
        </a:xfrm>
      </p:grpSpPr>
      <p:sp>
        <p:nvSpPr>
          <p:cNvPr id="1536" name="Google Shape;1536;p94"/>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537" name="Google Shape;1537;p9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1" name="Shape 1541"/>
        <p:cNvGrpSpPr/>
        <p:nvPr/>
      </p:nvGrpSpPr>
      <p:grpSpPr>
        <a:xfrm>
          <a:off x="0" y="0"/>
          <a:ext cx="0" cy="0"/>
          <a:chOff x="0" y="0"/>
          <a:chExt cx="0" cy="0"/>
        </a:xfrm>
      </p:grpSpPr>
      <p:sp>
        <p:nvSpPr>
          <p:cNvPr id="1542" name="Google Shape;1542;p95"/>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Rubik</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https://fonts.google.com/specimen/Rubik</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Rajdhani</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https://fonts.google.com/specimen/Rajdhani</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543" name="Google Shape;1543;p95"/>
          <p:cNvSpPr/>
          <p:nvPr/>
        </p:nvSpPr>
        <p:spPr>
          <a:xfrm>
            <a:off x="3645388" y="2947175"/>
            <a:ext cx="791400" cy="754200"/>
          </a:xfrm>
          <a:prstGeom prst="roundRect">
            <a:avLst>
              <a:gd fmla="val 16667" name="adj"/>
            </a:avLst>
          </a:prstGeom>
          <a:solidFill>
            <a:srgbClr val="1A24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5"/>
          <p:cNvSpPr/>
          <p:nvPr/>
        </p:nvSpPr>
        <p:spPr>
          <a:xfrm>
            <a:off x="4707207" y="2947175"/>
            <a:ext cx="791400" cy="754200"/>
          </a:xfrm>
          <a:prstGeom prst="roundRect">
            <a:avLst>
              <a:gd fmla="val 16667" name="adj"/>
            </a:avLst>
          </a:prstGeom>
          <a:solidFill>
            <a:srgbClr val="F3EA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5"/>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#1a243f</a:t>
            </a:r>
            <a:endParaRPr sz="1000">
              <a:solidFill>
                <a:srgbClr val="FFFFFF"/>
              </a:solidFill>
            </a:endParaRPr>
          </a:p>
        </p:txBody>
      </p:sp>
      <p:sp>
        <p:nvSpPr>
          <p:cNvPr id="1546" name="Google Shape;1546;p95"/>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#f3ead9</a:t>
            </a:r>
            <a:endParaRPr sz="1000"/>
          </a:p>
        </p:txBody>
      </p:sp>
      <p:sp>
        <p:nvSpPr>
          <p:cNvPr id="1547" name="Google Shape;1547;p95"/>
          <p:cNvSpPr/>
          <p:nvPr/>
        </p:nvSpPr>
        <p:spPr>
          <a:xfrm>
            <a:off x="3114475" y="3878275"/>
            <a:ext cx="791400" cy="754200"/>
          </a:xfrm>
          <a:prstGeom prst="roundRect">
            <a:avLst>
              <a:gd fmla="val 16667" name="adj"/>
            </a:avLst>
          </a:prstGeom>
          <a:solidFill>
            <a:srgbClr val="D4C09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5"/>
          <p:cNvSpPr/>
          <p:nvPr/>
        </p:nvSpPr>
        <p:spPr>
          <a:xfrm>
            <a:off x="4176295" y="3878275"/>
            <a:ext cx="791400" cy="754200"/>
          </a:xfrm>
          <a:prstGeom prst="roundRect">
            <a:avLst>
              <a:gd fmla="val 16667" name="adj"/>
            </a:avLst>
          </a:prstGeom>
          <a:solidFill>
            <a:srgbClr val="4F6F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5"/>
          <p:cNvSpPr/>
          <p:nvPr/>
        </p:nvSpPr>
        <p:spPr>
          <a:xfrm>
            <a:off x="5238114" y="3878275"/>
            <a:ext cx="791400" cy="754200"/>
          </a:xfrm>
          <a:prstGeom prst="roundRect">
            <a:avLst>
              <a:gd fmla="val 16667" name="adj"/>
            </a:avLst>
          </a:prstGeom>
          <a:solidFill>
            <a:srgbClr val="3045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5"/>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#d4c09a</a:t>
            </a:r>
            <a:endParaRPr sz="1000"/>
          </a:p>
        </p:txBody>
      </p:sp>
      <p:sp>
        <p:nvSpPr>
          <p:cNvPr id="1551" name="Google Shape;1551;p95"/>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#4f6fa2</a:t>
            </a:r>
            <a:endParaRPr sz="1000">
              <a:solidFill>
                <a:srgbClr val="FFFFFF"/>
              </a:solidFill>
            </a:endParaRPr>
          </a:p>
        </p:txBody>
      </p:sp>
      <p:sp>
        <p:nvSpPr>
          <p:cNvPr id="1552" name="Google Shape;1552;p95"/>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#304572</a:t>
            </a:r>
            <a:endParaRPr sz="1000">
              <a:solidFill>
                <a:srgbClr val="FFFFFF"/>
              </a:solidFill>
            </a:endParaRPr>
          </a:p>
        </p:txBody>
      </p:sp>
      <p:sp>
        <p:nvSpPr>
          <p:cNvPr id="1553" name="Google Shape;1553;p9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7" name="Shape 1557"/>
        <p:cNvGrpSpPr/>
        <p:nvPr/>
      </p:nvGrpSpPr>
      <p:grpSpPr>
        <a:xfrm>
          <a:off x="0" y="0"/>
          <a:ext cx="0" cy="0"/>
          <a:chOff x="0" y="0"/>
          <a:chExt cx="0" cy="0"/>
        </a:xfrm>
      </p:grpSpPr>
      <p:sp>
        <p:nvSpPr>
          <p:cNvPr id="1558" name="Google Shape;1558;p96"/>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559" name="Google Shape;1559;p9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560" name="Google Shape;1560;p9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561" name="Google Shape;1561;p9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562" name="Google Shape;1562;p9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563" name="Google Shape;1563;p9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564" name="Google Shape;1564;p9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565" name="Google Shape;1565;p9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566" name="Google Shape;1566;p9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567" name="Google Shape;1567;p9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568" name="Google Shape;1568;p9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569" name="Google Shape;1569;p9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3" name="Shape 1573"/>
        <p:cNvGrpSpPr/>
        <p:nvPr/>
      </p:nvGrpSpPr>
      <p:grpSpPr>
        <a:xfrm>
          <a:off x="0" y="0"/>
          <a:ext cx="0" cy="0"/>
          <a:chOff x="0" y="0"/>
          <a:chExt cx="0" cy="0"/>
        </a:xfrm>
      </p:grpSpPr>
      <p:grpSp>
        <p:nvGrpSpPr>
          <p:cNvPr id="1574" name="Google Shape;1574;p97"/>
          <p:cNvGrpSpPr/>
          <p:nvPr/>
        </p:nvGrpSpPr>
        <p:grpSpPr>
          <a:xfrm>
            <a:off x="5048544" y="3019584"/>
            <a:ext cx="442841" cy="514271"/>
            <a:chOff x="4727025" y="1332775"/>
            <a:chExt cx="59900" cy="69625"/>
          </a:xfrm>
        </p:grpSpPr>
        <p:sp>
          <p:nvSpPr>
            <p:cNvPr id="1575" name="Google Shape;1575;p9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97"/>
          <p:cNvGrpSpPr/>
          <p:nvPr/>
        </p:nvGrpSpPr>
        <p:grpSpPr>
          <a:xfrm>
            <a:off x="5723860" y="2267072"/>
            <a:ext cx="500909" cy="500899"/>
            <a:chOff x="4820425" y="1329900"/>
            <a:chExt cx="70175" cy="70350"/>
          </a:xfrm>
        </p:grpSpPr>
        <p:sp>
          <p:nvSpPr>
            <p:cNvPr id="1578" name="Google Shape;1578;p9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97"/>
          <p:cNvGrpSpPr/>
          <p:nvPr/>
        </p:nvGrpSpPr>
        <p:grpSpPr>
          <a:xfrm>
            <a:off x="6376484" y="2278862"/>
            <a:ext cx="538135" cy="493119"/>
            <a:chOff x="4903200" y="1331525"/>
            <a:chExt cx="73575" cy="67425"/>
          </a:xfrm>
        </p:grpSpPr>
        <p:sp>
          <p:nvSpPr>
            <p:cNvPr id="1583" name="Google Shape;1583;p9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84" name="Google Shape;1584;p9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97"/>
          <p:cNvGrpSpPr/>
          <p:nvPr/>
        </p:nvGrpSpPr>
        <p:grpSpPr>
          <a:xfrm>
            <a:off x="5636435" y="3020840"/>
            <a:ext cx="544563" cy="511895"/>
            <a:chOff x="4815575" y="1416800"/>
            <a:chExt cx="73750" cy="71400"/>
          </a:xfrm>
        </p:grpSpPr>
        <p:sp>
          <p:nvSpPr>
            <p:cNvPr id="1586" name="Google Shape;1586;p9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9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97"/>
          <p:cNvGrpSpPr/>
          <p:nvPr/>
        </p:nvGrpSpPr>
        <p:grpSpPr>
          <a:xfrm>
            <a:off x="6333060" y="3020546"/>
            <a:ext cx="602914" cy="512477"/>
            <a:chOff x="4902475" y="1418875"/>
            <a:chExt cx="74500" cy="63775"/>
          </a:xfrm>
        </p:grpSpPr>
        <p:sp>
          <p:nvSpPr>
            <p:cNvPr id="1590" name="Google Shape;1590;p9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97"/>
          <p:cNvGrpSpPr/>
          <p:nvPr/>
        </p:nvGrpSpPr>
        <p:grpSpPr>
          <a:xfrm>
            <a:off x="5748932" y="3759785"/>
            <a:ext cx="515391" cy="525699"/>
            <a:chOff x="4818100" y="1507675"/>
            <a:chExt cx="71225" cy="71625"/>
          </a:xfrm>
        </p:grpSpPr>
        <p:sp>
          <p:nvSpPr>
            <p:cNvPr id="1593" name="Google Shape;1593;p9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9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9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97"/>
          <p:cNvGrpSpPr/>
          <p:nvPr/>
        </p:nvGrpSpPr>
        <p:grpSpPr>
          <a:xfrm>
            <a:off x="5087034" y="3781317"/>
            <a:ext cx="522956" cy="489869"/>
            <a:chOff x="4721450" y="1509475"/>
            <a:chExt cx="79350" cy="74325"/>
          </a:xfrm>
        </p:grpSpPr>
        <p:sp>
          <p:nvSpPr>
            <p:cNvPr id="1598" name="Google Shape;1598;p9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9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97"/>
          <p:cNvGrpSpPr/>
          <p:nvPr/>
        </p:nvGrpSpPr>
        <p:grpSpPr>
          <a:xfrm>
            <a:off x="6410277" y="3761069"/>
            <a:ext cx="525704" cy="535436"/>
            <a:chOff x="4906800" y="1507500"/>
            <a:chExt cx="70350" cy="71075"/>
          </a:xfrm>
        </p:grpSpPr>
        <p:sp>
          <p:nvSpPr>
            <p:cNvPr id="1603" name="Google Shape;1603;p9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97"/>
          <p:cNvGrpSpPr/>
          <p:nvPr/>
        </p:nvGrpSpPr>
        <p:grpSpPr>
          <a:xfrm>
            <a:off x="4443099" y="2267050"/>
            <a:ext cx="508054" cy="508095"/>
            <a:chOff x="3736598" y="2170606"/>
            <a:chExt cx="404889" cy="404889"/>
          </a:xfrm>
        </p:grpSpPr>
        <p:sp>
          <p:nvSpPr>
            <p:cNvPr id="1609" name="Google Shape;1609;p9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97"/>
          <p:cNvGrpSpPr/>
          <p:nvPr/>
        </p:nvGrpSpPr>
        <p:grpSpPr>
          <a:xfrm>
            <a:off x="3731139" y="2267145"/>
            <a:ext cx="575790" cy="507904"/>
            <a:chOff x="3161917" y="2170682"/>
            <a:chExt cx="458870" cy="404737"/>
          </a:xfrm>
        </p:grpSpPr>
        <p:sp>
          <p:nvSpPr>
            <p:cNvPr id="1614" name="Google Shape;1614;p9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15" name="Google Shape;1615;p9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97"/>
          <p:cNvGrpSpPr/>
          <p:nvPr/>
        </p:nvGrpSpPr>
        <p:grpSpPr>
          <a:xfrm>
            <a:off x="3758669" y="3027517"/>
            <a:ext cx="520730" cy="498567"/>
            <a:chOff x="3179914" y="2889488"/>
            <a:chExt cx="422876" cy="404911"/>
          </a:xfrm>
        </p:grpSpPr>
        <p:sp>
          <p:nvSpPr>
            <p:cNvPr id="1618" name="Google Shape;1618;p9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97"/>
          <p:cNvGrpSpPr/>
          <p:nvPr/>
        </p:nvGrpSpPr>
        <p:grpSpPr>
          <a:xfrm>
            <a:off x="4387349" y="3027477"/>
            <a:ext cx="516145" cy="498648"/>
            <a:chOff x="3729467" y="2889422"/>
            <a:chExt cx="419153" cy="404977"/>
          </a:xfrm>
        </p:grpSpPr>
        <p:sp>
          <p:nvSpPr>
            <p:cNvPr id="1625" name="Google Shape;1625;p9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9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9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9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9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9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9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9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 name="Google Shape;1636;p97"/>
          <p:cNvGrpSpPr/>
          <p:nvPr/>
        </p:nvGrpSpPr>
        <p:grpSpPr>
          <a:xfrm>
            <a:off x="7107677" y="2474362"/>
            <a:ext cx="166473" cy="141497"/>
            <a:chOff x="4660325" y="1866850"/>
            <a:chExt cx="68350" cy="58100"/>
          </a:xfrm>
        </p:grpSpPr>
        <p:sp>
          <p:nvSpPr>
            <p:cNvPr id="1637" name="Google Shape;1637;p9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9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97"/>
          <p:cNvGrpSpPr/>
          <p:nvPr/>
        </p:nvGrpSpPr>
        <p:grpSpPr>
          <a:xfrm>
            <a:off x="7417022" y="2500086"/>
            <a:ext cx="162515" cy="90049"/>
            <a:chOff x="4791775" y="1877500"/>
            <a:chExt cx="66725" cy="36975"/>
          </a:xfrm>
        </p:grpSpPr>
        <p:sp>
          <p:nvSpPr>
            <p:cNvPr id="1640" name="Google Shape;1640;p9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97"/>
          <p:cNvGrpSpPr/>
          <p:nvPr/>
        </p:nvGrpSpPr>
        <p:grpSpPr>
          <a:xfrm>
            <a:off x="7738734" y="2500086"/>
            <a:ext cx="144979" cy="90049"/>
            <a:chOff x="4923925" y="1877500"/>
            <a:chExt cx="59525" cy="36975"/>
          </a:xfrm>
        </p:grpSpPr>
        <p:sp>
          <p:nvSpPr>
            <p:cNvPr id="1643" name="Google Shape;1643;p9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97"/>
          <p:cNvGrpSpPr/>
          <p:nvPr/>
        </p:nvGrpSpPr>
        <p:grpSpPr>
          <a:xfrm>
            <a:off x="8033226" y="2482277"/>
            <a:ext cx="141447" cy="125667"/>
            <a:chOff x="5058450" y="1870100"/>
            <a:chExt cx="58075" cy="51600"/>
          </a:xfrm>
        </p:grpSpPr>
        <p:sp>
          <p:nvSpPr>
            <p:cNvPr id="1646" name="Google Shape;1646;p9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97"/>
          <p:cNvGrpSpPr/>
          <p:nvPr/>
        </p:nvGrpSpPr>
        <p:grpSpPr>
          <a:xfrm>
            <a:off x="7447741" y="2904685"/>
            <a:ext cx="101077" cy="107645"/>
            <a:chOff x="4811425" y="2065025"/>
            <a:chExt cx="41500" cy="44200"/>
          </a:xfrm>
        </p:grpSpPr>
        <p:sp>
          <p:nvSpPr>
            <p:cNvPr id="1649" name="Google Shape;1649;p9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97"/>
          <p:cNvGrpSpPr/>
          <p:nvPr/>
        </p:nvGrpSpPr>
        <p:grpSpPr>
          <a:xfrm>
            <a:off x="7740178" y="2904898"/>
            <a:ext cx="120867" cy="107218"/>
            <a:chOff x="4929875" y="2065025"/>
            <a:chExt cx="49625" cy="44025"/>
          </a:xfrm>
        </p:grpSpPr>
        <p:sp>
          <p:nvSpPr>
            <p:cNvPr id="1652" name="Google Shape;1652;p9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97"/>
          <p:cNvGrpSpPr/>
          <p:nvPr/>
        </p:nvGrpSpPr>
        <p:grpSpPr>
          <a:xfrm>
            <a:off x="8068847" y="2907912"/>
            <a:ext cx="70206" cy="101191"/>
            <a:chOff x="5083925" y="2066350"/>
            <a:chExt cx="28825" cy="41550"/>
          </a:xfrm>
        </p:grpSpPr>
        <p:sp>
          <p:nvSpPr>
            <p:cNvPr id="1655" name="Google Shape;1655;p9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97"/>
          <p:cNvGrpSpPr/>
          <p:nvPr/>
        </p:nvGrpSpPr>
        <p:grpSpPr>
          <a:xfrm>
            <a:off x="7100401" y="2923559"/>
            <a:ext cx="181026" cy="69896"/>
            <a:chOff x="4659775" y="2072775"/>
            <a:chExt cx="74325" cy="28700"/>
          </a:xfrm>
        </p:grpSpPr>
        <p:sp>
          <p:nvSpPr>
            <p:cNvPr id="1658" name="Google Shape;1658;p9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9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9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97"/>
          <p:cNvGrpSpPr/>
          <p:nvPr/>
        </p:nvGrpSpPr>
        <p:grpSpPr>
          <a:xfrm>
            <a:off x="8020257" y="2714124"/>
            <a:ext cx="167387" cy="89197"/>
            <a:chOff x="4662475" y="1976500"/>
            <a:chExt cx="68725" cy="36625"/>
          </a:xfrm>
        </p:grpSpPr>
        <p:sp>
          <p:nvSpPr>
            <p:cNvPr id="1662" name="Google Shape;1662;p9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9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97"/>
          <p:cNvGrpSpPr/>
          <p:nvPr/>
        </p:nvGrpSpPr>
        <p:grpSpPr>
          <a:xfrm>
            <a:off x="7717162" y="2717564"/>
            <a:ext cx="166899" cy="82317"/>
            <a:chOff x="4920150" y="1977875"/>
            <a:chExt cx="68525" cy="33800"/>
          </a:xfrm>
        </p:grpSpPr>
        <p:sp>
          <p:nvSpPr>
            <p:cNvPr id="1666" name="Google Shape;1666;p9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97"/>
          <p:cNvGrpSpPr/>
          <p:nvPr/>
        </p:nvGrpSpPr>
        <p:grpSpPr>
          <a:xfrm>
            <a:off x="7128319" y="3121482"/>
            <a:ext cx="125190" cy="127858"/>
            <a:chOff x="4676550" y="2160575"/>
            <a:chExt cx="51400" cy="52500"/>
          </a:xfrm>
        </p:grpSpPr>
        <p:sp>
          <p:nvSpPr>
            <p:cNvPr id="1670" name="Google Shape;1670;p9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97"/>
          <p:cNvGrpSpPr/>
          <p:nvPr/>
        </p:nvGrpSpPr>
        <p:grpSpPr>
          <a:xfrm>
            <a:off x="7425577" y="3128514"/>
            <a:ext cx="145405" cy="113794"/>
            <a:chOff x="4768325" y="2163475"/>
            <a:chExt cx="59700" cy="46725"/>
          </a:xfrm>
        </p:grpSpPr>
        <p:sp>
          <p:nvSpPr>
            <p:cNvPr id="1674" name="Google Shape;1674;p9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 name="Google Shape;1676;p9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9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97"/>
          <p:cNvGrpSpPr/>
          <p:nvPr/>
        </p:nvGrpSpPr>
        <p:grpSpPr>
          <a:xfrm>
            <a:off x="7441895" y="3383608"/>
            <a:ext cx="112768" cy="106853"/>
            <a:chOff x="4768575" y="2253950"/>
            <a:chExt cx="46300" cy="43875"/>
          </a:xfrm>
        </p:grpSpPr>
        <p:sp>
          <p:nvSpPr>
            <p:cNvPr id="1683" name="Google Shape;1683;p9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97"/>
          <p:cNvGrpSpPr/>
          <p:nvPr/>
        </p:nvGrpSpPr>
        <p:grpSpPr>
          <a:xfrm>
            <a:off x="7741518" y="3872634"/>
            <a:ext cx="118187" cy="146246"/>
            <a:chOff x="4960900" y="2433225"/>
            <a:chExt cx="48525" cy="60050"/>
          </a:xfrm>
        </p:grpSpPr>
        <p:sp>
          <p:nvSpPr>
            <p:cNvPr id="1686" name="Google Shape;1686;p9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97"/>
          <p:cNvGrpSpPr/>
          <p:nvPr/>
        </p:nvGrpSpPr>
        <p:grpSpPr>
          <a:xfrm>
            <a:off x="7430083" y="4136695"/>
            <a:ext cx="136394" cy="143810"/>
            <a:chOff x="4854075" y="2527625"/>
            <a:chExt cx="56000" cy="59050"/>
          </a:xfrm>
        </p:grpSpPr>
        <p:sp>
          <p:nvSpPr>
            <p:cNvPr id="1689" name="Google Shape;1689;p9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1" name="Google Shape;1691;p9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4" name="Google Shape;1694;p97"/>
          <p:cNvGrpSpPr/>
          <p:nvPr/>
        </p:nvGrpSpPr>
        <p:grpSpPr>
          <a:xfrm>
            <a:off x="8054294" y="3600439"/>
            <a:ext cx="99312" cy="160797"/>
            <a:chOff x="5059700" y="2334775"/>
            <a:chExt cx="40775" cy="66025"/>
          </a:xfrm>
        </p:grpSpPr>
        <p:sp>
          <p:nvSpPr>
            <p:cNvPr id="1695" name="Google Shape;1695;p9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97"/>
          <p:cNvGrpSpPr/>
          <p:nvPr/>
        </p:nvGrpSpPr>
        <p:grpSpPr>
          <a:xfrm>
            <a:off x="8011458" y="3865571"/>
            <a:ext cx="184984" cy="160371"/>
            <a:chOff x="5037700" y="2430325"/>
            <a:chExt cx="75950" cy="65850"/>
          </a:xfrm>
        </p:grpSpPr>
        <p:sp>
          <p:nvSpPr>
            <p:cNvPr id="1705" name="Google Shape;1705;p9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97"/>
          <p:cNvGrpSpPr/>
          <p:nvPr/>
        </p:nvGrpSpPr>
        <p:grpSpPr>
          <a:xfrm>
            <a:off x="7430964" y="3632023"/>
            <a:ext cx="173014" cy="97629"/>
            <a:chOff x="4756975" y="2341800"/>
            <a:chExt cx="91975" cy="51925"/>
          </a:xfrm>
        </p:grpSpPr>
        <p:sp>
          <p:nvSpPr>
            <p:cNvPr id="1708" name="Google Shape;1708;p9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9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97"/>
          <p:cNvGrpSpPr/>
          <p:nvPr/>
        </p:nvGrpSpPr>
        <p:grpSpPr>
          <a:xfrm>
            <a:off x="7697901" y="4120720"/>
            <a:ext cx="212497" cy="175761"/>
            <a:chOff x="4943575" y="2516350"/>
            <a:chExt cx="98675" cy="81700"/>
          </a:xfrm>
        </p:grpSpPr>
        <p:sp>
          <p:nvSpPr>
            <p:cNvPr id="1729" name="Google Shape;1729;p9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97"/>
          <p:cNvGrpSpPr/>
          <p:nvPr/>
        </p:nvGrpSpPr>
        <p:grpSpPr>
          <a:xfrm>
            <a:off x="1955962" y="3346963"/>
            <a:ext cx="965351" cy="134611"/>
            <a:chOff x="4411970" y="2962952"/>
            <a:chExt cx="706544" cy="104212"/>
          </a:xfrm>
        </p:grpSpPr>
        <p:sp>
          <p:nvSpPr>
            <p:cNvPr id="1808" name="Google Shape;1808;p9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97"/>
          <p:cNvGrpSpPr/>
          <p:nvPr/>
        </p:nvGrpSpPr>
        <p:grpSpPr>
          <a:xfrm>
            <a:off x="1955962" y="2935877"/>
            <a:ext cx="960158" cy="289172"/>
            <a:chOff x="4411970" y="2726085"/>
            <a:chExt cx="643107" cy="193659"/>
          </a:xfrm>
        </p:grpSpPr>
        <p:sp>
          <p:nvSpPr>
            <p:cNvPr id="1813" name="Google Shape;1813;p9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97"/>
          <p:cNvGrpSpPr/>
          <p:nvPr/>
        </p:nvGrpSpPr>
        <p:grpSpPr>
          <a:xfrm>
            <a:off x="958854" y="3201987"/>
            <a:ext cx="833173" cy="259209"/>
            <a:chOff x="4411970" y="4340222"/>
            <a:chExt cx="779467" cy="242683"/>
          </a:xfrm>
        </p:grpSpPr>
        <p:sp>
          <p:nvSpPr>
            <p:cNvPr id="1817" name="Google Shape;1817;p9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97"/>
          <p:cNvGrpSpPr/>
          <p:nvPr/>
        </p:nvGrpSpPr>
        <p:grpSpPr>
          <a:xfrm>
            <a:off x="1955962" y="2597733"/>
            <a:ext cx="965160" cy="216230"/>
            <a:chOff x="4411970" y="2468674"/>
            <a:chExt cx="747317" cy="167425"/>
          </a:xfrm>
        </p:grpSpPr>
        <p:sp>
          <p:nvSpPr>
            <p:cNvPr id="1821" name="Google Shape;1821;p9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97"/>
          <p:cNvGrpSpPr/>
          <p:nvPr/>
        </p:nvGrpSpPr>
        <p:grpSpPr>
          <a:xfrm>
            <a:off x="954709" y="2502450"/>
            <a:ext cx="810451" cy="319148"/>
            <a:chOff x="4411970" y="3686602"/>
            <a:chExt cx="797845" cy="314215"/>
          </a:xfrm>
        </p:grpSpPr>
        <p:sp>
          <p:nvSpPr>
            <p:cNvPr id="1824" name="Google Shape;1824;p9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 name="Google Shape;1829;p9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0" name="Google Shape;1830;p97"/>
          <p:cNvGrpSpPr/>
          <p:nvPr/>
        </p:nvGrpSpPr>
        <p:grpSpPr>
          <a:xfrm>
            <a:off x="954806" y="2256974"/>
            <a:ext cx="1970333" cy="208784"/>
            <a:chOff x="6336019" y="3733725"/>
            <a:chExt cx="2566206" cy="351310"/>
          </a:xfrm>
        </p:grpSpPr>
        <p:sp>
          <p:nvSpPr>
            <p:cNvPr id="1831" name="Google Shape;1831;p9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97"/>
          <p:cNvGrpSpPr/>
          <p:nvPr/>
        </p:nvGrpSpPr>
        <p:grpSpPr>
          <a:xfrm>
            <a:off x="1955962" y="3864529"/>
            <a:ext cx="946551" cy="153200"/>
            <a:chOff x="4404545" y="3301592"/>
            <a:chExt cx="782403" cy="129272"/>
          </a:xfrm>
        </p:grpSpPr>
        <p:sp>
          <p:nvSpPr>
            <p:cNvPr id="1836" name="Google Shape;1836;p9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97"/>
          <p:cNvGrpSpPr/>
          <p:nvPr/>
        </p:nvGrpSpPr>
        <p:grpSpPr>
          <a:xfrm>
            <a:off x="1955962" y="3603488"/>
            <a:ext cx="962257" cy="139127"/>
            <a:chOff x="4411970" y="3131459"/>
            <a:chExt cx="710520" cy="117397"/>
          </a:xfrm>
        </p:grpSpPr>
        <p:sp>
          <p:nvSpPr>
            <p:cNvPr id="1839" name="Google Shape;1839;p9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41" name="Google Shape;1841;p9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 name="Google Shape;1842;p97"/>
          <p:cNvGrpSpPr/>
          <p:nvPr/>
        </p:nvGrpSpPr>
        <p:grpSpPr>
          <a:xfrm>
            <a:off x="956107" y="3538282"/>
            <a:ext cx="823838" cy="458988"/>
            <a:chOff x="4411970" y="1801825"/>
            <a:chExt cx="734586" cy="409262"/>
          </a:xfrm>
        </p:grpSpPr>
        <p:sp>
          <p:nvSpPr>
            <p:cNvPr id="1843" name="Google Shape;1843;p9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97"/>
          <p:cNvGrpSpPr/>
          <p:nvPr/>
        </p:nvGrpSpPr>
        <p:grpSpPr>
          <a:xfrm>
            <a:off x="956107" y="4086708"/>
            <a:ext cx="856348" cy="212039"/>
            <a:chOff x="4411970" y="2233974"/>
            <a:chExt cx="763574" cy="189068"/>
          </a:xfrm>
        </p:grpSpPr>
        <p:sp>
          <p:nvSpPr>
            <p:cNvPr id="1846" name="Google Shape;1846;p9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97"/>
          <p:cNvGrpSpPr/>
          <p:nvPr/>
        </p:nvGrpSpPr>
        <p:grpSpPr>
          <a:xfrm>
            <a:off x="3066303" y="2262044"/>
            <a:ext cx="511602" cy="511602"/>
            <a:chOff x="5681300" y="2527788"/>
            <a:chExt cx="805800" cy="805800"/>
          </a:xfrm>
        </p:grpSpPr>
        <p:sp>
          <p:nvSpPr>
            <p:cNvPr id="1849" name="Google Shape;1849;p9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97"/>
          <p:cNvGrpSpPr/>
          <p:nvPr/>
        </p:nvGrpSpPr>
        <p:grpSpPr>
          <a:xfrm>
            <a:off x="3063497" y="3028627"/>
            <a:ext cx="513021" cy="512935"/>
            <a:chOff x="4049800" y="640400"/>
            <a:chExt cx="858900" cy="858900"/>
          </a:xfrm>
        </p:grpSpPr>
        <p:sp>
          <p:nvSpPr>
            <p:cNvPr id="1852" name="Google Shape;1852;p9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 name="Google Shape;1854;p97"/>
          <p:cNvGrpSpPr/>
          <p:nvPr/>
        </p:nvGrpSpPr>
        <p:grpSpPr>
          <a:xfrm>
            <a:off x="2980696" y="3680519"/>
            <a:ext cx="686489" cy="686585"/>
            <a:chOff x="5080188" y="927900"/>
            <a:chExt cx="961200" cy="961200"/>
          </a:xfrm>
        </p:grpSpPr>
        <p:sp>
          <p:nvSpPr>
            <p:cNvPr id="1855" name="Google Shape;1855;p9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97"/>
          <p:cNvGrpSpPr/>
          <p:nvPr/>
        </p:nvGrpSpPr>
        <p:grpSpPr>
          <a:xfrm>
            <a:off x="3763848" y="3773248"/>
            <a:ext cx="510373" cy="510937"/>
            <a:chOff x="7508249" y="1522825"/>
            <a:chExt cx="1326332" cy="1322987"/>
          </a:xfrm>
        </p:grpSpPr>
        <p:sp>
          <p:nvSpPr>
            <p:cNvPr id="1864" name="Google Shape;1864;p9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97"/>
          <p:cNvGrpSpPr/>
          <p:nvPr/>
        </p:nvGrpSpPr>
        <p:grpSpPr>
          <a:xfrm>
            <a:off x="4455441" y="3774653"/>
            <a:ext cx="492652" cy="503348"/>
            <a:chOff x="6039282" y="1042577"/>
            <a:chExt cx="734315" cy="731929"/>
          </a:xfrm>
        </p:grpSpPr>
        <p:sp>
          <p:nvSpPr>
            <p:cNvPr id="1875" name="Google Shape;1875;p9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97"/>
          <p:cNvGrpSpPr/>
          <p:nvPr/>
        </p:nvGrpSpPr>
        <p:grpSpPr>
          <a:xfrm>
            <a:off x="5095855" y="2270694"/>
            <a:ext cx="483304" cy="504902"/>
            <a:chOff x="1825800" y="1651625"/>
            <a:chExt cx="568125" cy="591775"/>
          </a:xfrm>
        </p:grpSpPr>
        <p:sp>
          <p:nvSpPr>
            <p:cNvPr id="1897" name="Google Shape;1897;p9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3" name="Google Shape;1903;p9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7"/>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908" name="Google Shape;1908;p9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2" name="Shape 1912"/>
        <p:cNvGrpSpPr/>
        <p:nvPr/>
      </p:nvGrpSpPr>
      <p:grpSpPr>
        <a:xfrm>
          <a:off x="0" y="0"/>
          <a:ext cx="0" cy="0"/>
          <a:chOff x="0" y="0"/>
          <a:chExt cx="0" cy="0"/>
        </a:xfrm>
      </p:grpSpPr>
      <p:grpSp>
        <p:nvGrpSpPr>
          <p:cNvPr id="1913" name="Google Shape;1913;p98"/>
          <p:cNvGrpSpPr/>
          <p:nvPr/>
        </p:nvGrpSpPr>
        <p:grpSpPr>
          <a:xfrm>
            <a:off x="722059" y="955168"/>
            <a:ext cx="2492868" cy="1379876"/>
            <a:chOff x="2654821" y="2311071"/>
            <a:chExt cx="2279715" cy="1262120"/>
          </a:xfrm>
        </p:grpSpPr>
        <p:grpSp>
          <p:nvGrpSpPr>
            <p:cNvPr id="1914" name="Google Shape;1914;p98"/>
            <p:cNvGrpSpPr/>
            <p:nvPr/>
          </p:nvGrpSpPr>
          <p:grpSpPr>
            <a:xfrm>
              <a:off x="4034269" y="2840745"/>
              <a:ext cx="40212" cy="36437"/>
              <a:chOff x="4293400" y="2574725"/>
              <a:chExt cx="84425" cy="80100"/>
            </a:xfrm>
          </p:grpSpPr>
          <p:sp>
            <p:nvSpPr>
              <p:cNvPr id="1915" name="Google Shape;1915;p9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16" name="Google Shape;1916;p9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98"/>
            <p:cNvGrpSpPr/>
            <p:nvPr/>
          </p:nvGrpSpPr>
          <p:grpSpPr>
            <a:xfrm>
              <a:off x="3894606" y="2334874"/>
              <a:ext cx="913198" cy="518984"/>
              <a:chOff x="4000175" y="1462675"/>
              <a:chExt cx="1917275" cy="1140875"/>
            </a:xfrm>
          </p:grpSpPr>
          <p:sp>
            <p:nvSpPr>
              <p:cNvPr id="1918" name="Google Shape;1918;p9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19" name="Google Shape;1919;p98"/>
              <p:cNvGrpSpPr/>
              <p:nvPr/>
            </p:nvGrpSpPr>
            <p:grpSpPr>
              <a:xfrm>
                <a:off x="4000175" y="1462675"/>
                <a:ext cx="1917275" cy="1140875"/>
                <a:chOff x="4000175" y="1462675"/>
                <a:chExt cx="1917275" cy="1140875"/>
              </a:xfrm>
            </p:grpSpPr>
            <p:sp>
              <p:nvSpPr>
                <p:cNvPr id="1920" name="Google Shape;1920;p9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21" name="Google Shape;1921;p9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25" name="Google Shape;1925;p9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6" name="Google Shape;1926;p98"/>
            <p:cNvGrpSpPr/>
            <p:nvPr/>
          </p:nvGrpSpPr>
          <p:grpSpPr>
            <a:xfrm>
              <a:off x="3875768" y="2846704"/>
              <a:ext cx="44796" cy="47366"/>
              <a:chOff x="3960625" y="2587825"/>
              <a:chExt cx="94050" cy="104125"/>
            </a:xfrm>
          </p:grpSpPr>
          <p:sp>
            <p:nvSpPr>
              <p:cNvPr id="1927" name="Google Shape;1927;p9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28" name="Google Shape;1928;p9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98"/>
            <p:cNvGrpSpPr/>
            <p:nvPr/>
          </p:nvGrpSpPr>
          <p:grpSpPr>
            <a:xfrm>
              <a:off x="3782759" y="2807162"/>
              <a:ext cx="82686" cy="85487"/>
              <a:chOff x="3765350" y="2500900"/>
              <a:chExt cx="173600" cy="187925"/>
            </a:xfrm>
          </p:grpSpPr>
          <p:sp>
            <p:nvSpPr>
              <p:cNvPr id="1930" name="Google Shape;1930;p9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31" name="Google Shape;1931;p9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 name="Google Shape;1936;p98"/>
            <p:cNvGrpSpPr/>
            <p:nvPr/>
          </p:nvGrpSpPr>
          <p:grpSpPr>
            <a:xfrm>
              <a:off x="3775674" y="2798496"/>
              <a:ext cx="40545" cy="23564"/>
              <a:chOff x="3750475" y="2481850"/>
              <a:chExt cx="85125" cy="51800"/>
            </a:xfrm>
          </p:grpSpPr>
          <p:sp>
            <p:nvSpPr>
              <p:cNvPr id="1937" name="Google Shape;1937;p9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39" name="Google Shape;1939;p98"/>
            <p:cNvGrpSpPr/>
            <p:nvPr/>
          </p:nvGrpSpPr>
          <p:grpSpPr>
            <a:xfrm>
              <a:off x="3716946" y="2776024"/>
              <a:ext cx="81971" cy="76912"/>
              <a:chOff x="3627175" y="2432450"/>
              <a:chExt cx="172100" cy="169075"/>
            </a:xfrm>
          </p:grpSpPr>
          <p:sp>
            <p:nvSpPr>
              <p:cNvPr id="1940" name="Google Shape;1940;p9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42" name="Google Shape;1942;p9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43" name="Google Shape;1943;p98"/>
            <p:cNvGrpSpPr/>
            <p:nvPr/>
          </p:nvGrpSpPr>
          <p:grpSpPr>
            <a:xfrm>
              <a:off x="3685682" y="2845624"/>
              <a:ext cx="29311" cy="45055"/>
              <a:chOff x="3561536" y="2585450"/>
              <a:chExt cx="61539" cy="99045"/>
            </a:xfrm>
          </p:grpSpPr>
          <p:sp>
            <p:nvSpPr>
              <p:cNvPr id="1944" name="Google Shape;1944;p9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46" name="Google Shape;1946;p98"/>
            <p:cNvGrpSpPr/>
            <p:nvPr/>
          </p:nvGrpSpPr>
          <p:grpSpPr>
            <a:xfrm>
              <a:off x="3849905" y="2572252"/>
              <a:ext cx="74339" cy="119559"/>
              <a:chOff x="3906325" y="1984500"/>
              <a:chExt cx="156075" cy="262825"/>
            </a:xfrm>
          </p:grpSpPr>
          <p:sp>
            <p:nvSpPr>
              <p:cNvPr id="1947" name="Google Shape;1947;p9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48" name="Google Shape;1948;p9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98"/>
            <p:cNvGrpSpPr/>
            <p:nvPr/>
          </p:nvGrpSpPr>
          <p:grpSpPr>
            <a:xfrm>
              <a:off x="2654821" y="2414345"/>
              <a:ext cx="667570" cy="558731"/>
              <a:chOff x="1397225" y="1637375"/>
              <a:chExt cx="1401575" cy="1228250"/>
            </a:xfrm>
          </p:grpSpPr>
          <p:sp>
            <p:nvSpPr>
              <p:cNvPr id="1950" name="Google Shape;1950;p9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51" name="Google Shape;1951;p98"/>
              <p:cNvGrpSpPr/>
              <p:nvPr/>
            </p:nvGrpSpPr>
            <p:grpSpPr>
              <a:xfrm>
                <a:off x="1397225" y="1637375"/>
                <a:ext cx="1398775" cy="1228250"/>
                <a:chOff x="1397225" y="1637375"/>
                <a:chExt cx="1398775" cy="1228250"/>
              </a:xfrm>
            </p:grpSpPr>
            <p:sp>
              <p:nvSpPr>
                <p:cNvPr id="1952" name="Google Shape;1952;p9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4" name="Google Shape;1954;p98"/>
            <p:cNvGrpSpPr/>
            <p:nvPr/>
          </p:nvGrpSpPr>
          <p:grpSpPr>
            <a:xfrm>
              <a:off x="3230417" y="3103734"/>
              <a:ext cx="282982" cy="280332"/>
              <a:chOff x="2605700" y="3152850"/>
              <a:chExt cx="594125" cy="616250"/>
            </a:xfrm>
          </p:grpSpPr>
          <p:sp>
            <p:nvSpPr>
              <p:cNvPr id="1955" name="Google Shape;1955;p9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956" name="Google Shape;1956;p9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57" name="Google Shape;1957;p98"/>
            <p:cNvGrpSpPr/>
            <p:nvPr/>
          </p:nvGrpSpPr>
          <p:grpSpPr>
            <a:xfrm>
              <a:off x="3265985" y="3226989"/>
              <a:ext cx="87151" cy="346202"/>
              <a:chOff x="2680375" y="3423800"/>
              <a:chExt cx="182975" cy="761050"/>
            </a:xfrm>
          </p:grpSpPr>
          <p:sp>
            <p:nvSpPr>
              <p:cNvPr id="1958" name="Google Shape;1958;p9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959" name="Google Shape;1959;p9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98"/>
            <p:cNvGrpSpPr/>
            <p:nvPr/>
          </p:nvGrpSpPr>
          <p:grpSpPr>
            <a:xfrm>
              <a:off x="3855466" y="3289811"/>
              <a:ext cx="112514" cy="94210"/>
              <a:chOff x="3918000" y="3561900"/>
              <a:chExt cx="236225" cy="207100"/>
            </a:xfrm>
          </p:grpSpPr>
          <p:sp>
            <p:nvSpPr>
              <p:cNvPr id="1961" name="Google Shape;1961;p9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962" name="Google Shape;1962;p9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3" name="Google Shape;1963;p9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966" name="Google Shape;1966;p98"/>
            <p:cNvGrpSpPr/>
            <p:nvPr/>
          </p:nvGrpSpPr>
          <p:grpSpPr>
            <a:xfrm>
              <a:off x="2905224" y="2311071"/>
              <a:ext cx="596721" cy="528992"/>
              <a:chOff x="1922950" y="1410350"/>
              <a:chExt cx="1252825" cy="1162875"/>
            </a:xfrm>
          </p:grpSpPr>
          <p:sp>
            <p:nvSpPr>
              <p:cNvPr id="1967" name="Google Shape;1967;p9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983" name="Google Shape;1983;p9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03" name="Google Shape;2003;p9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04" name="Google Shape;2004;p9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 name="Google Shape;2005;p98"/>
            <p:cNvGrpSpPr/>
            <p:nvPr/>
          </p:nvGrpSpPr>
          <p:grpSpPr>
            <a:xfrm>
              <a:off x="3280929" y="3294542"/>
              <a:ext cx="109894" cy="272224"/>
              <a:chOff x="2711750" y="3572300"/>
              <a:chExt cx="230725" cy="598425"/>
            </a:xfrm>
          </p:grpSpPr>
          <p:sp>
            <p:nvSpPr>
              <p:cNvPr id="2006" name="Google Shape;2006;p9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8" name="Google Shape;2008;p9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 name="Google Shape;2009;p98"/>
            <p:cNvGrpSpPr/>
            <p:nvPr/>
          </p:nvGrpSpPr>
          <p:grpSpPr>
            <a:xfrm>
              <a:off x="3790439" y="2408636"/>
              <a:ext cx="73017" cy="75684"/>
              <a:chOff x="3781475" y="1624825"/>
              <a:chExt cx="153300" cy="166375"/>
            </a:xfrm>
          </p:grpSpPr>
          <p:sp>
            <p:nvSpPr>
              <p:cNvPr id="2010" name="Google Shape;2010;p9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4" name="Google Shape;2014;p9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1" name="Google Shape;2021;p98"/>
            <p:cNvGrpSpPr/>
            <p:nvPr/>
          </p:nvGrpSpPr>
          <p:grpSpPr>
            <a:xfrm>
              <a:off x="4403342" y="3107749"/>
              <a:ext cx="316680" cy="101374"/>
              <a:chOff x="5068275" y="3161675"/>
              <a:chExt cx="664875" cy="222850"/>
            </a:xfrm>
          </p:grpSpPr>
          <p:sp>
            <p:nvSpPr>
              <p:cNvPr id="2022" name="Google Shape;2022;p9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9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5" name="Google Shape;2055;p98"/>
            <p:cNvGrpSpPr/>
            <p:nvPr/>
          </p:nvGrpSpPr>
          <p:grpSpPr>
            <a:xfrm>
              <a:off x="3697513" y="2707266"/>
              <a:ext cx="59549" cy="79733"/>
              <a:chOff x="3586375" y="2281300"/>
              <a:chExt cx="125025" cy="175275"/>
            </a:xfrm>
          </p:grpSpPr>
          <p:sp>
            <p:nvSpPr>
              <p:cNvPr id="2056" name="Google Shape;2056;p9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 name="Google Shape;2058;p9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98"/>
            <p:cNvGrpSpPr/>
            <p:nvPr/>
          </p:nvGrpSpPr>
          <p:grpSpPr>
            <a:xfrm>
              <a:off x="4513224" y="3221724"/>
              <a:ext cx="274563" cy="280321"/>
              <a:chOff x="5298975" y="3412225"/>
              <a:chExt cx="576450" cy="616225"/>
            </a:xfrm>
          </p:grpSpPr>
          <p:sp>
            <p:nvSpPr>
              <p:cNvPr id="2060" name="Google Shape;2060;p9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61" name="Google Shape;2061;p9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98"/>
            <p:cNvGrpSpPr/>
            <p:nvPr/>
          </p:nvGrpSpPr>
          <p:grpSpPr>
            <a:xfrm>
              <a:off x="4824403" y="3421846"/>
              <a:ext cx="110132" cy="130647"/>
              <a:chOff x="5952300" y="3852150"/>
              <a:chExt cx="231225" cy="287200"/>
            </a:xfrm>
          </p:grpSpPr>
          <p:sp>
            <p:nvSpPr>
              <p:cNvPr id="2063" name="Google Shape;2063;p9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 name="Google Shape;2065;p9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 name="Google Shape;2073;p98"/>
            <p:cNvGrpSpPr/>
            <p:nvPr/>
          </p:nvGrpSpPr>
          <p:grpSpPr>
            <a:xfrm>
              <a:off x="4295710" y="3079670"/>
              <a:ext cx="14968" cy="27135"/>
              <a:chOff x="4842300" y="3099950"/>
              <a:chExt cx="31425" cy="59650"/>
            </a:xfrm>
          </p:grpSpPr>
          <p:sp>
            <p:nvSpPr>
              <p:cNvPr id="2074" name="Google Shape;2074;p9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9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98"/>
            <p:cNvGrpSpPr/>
            <p:nvPr/>
          </p:nvGrpSpPr>
          <p:grpSpPr>
            <a:xfrm>
              <a:off x="3831056" y="2816010"/>
              <a:ext cx="37378" cy="27612"/>
              <a:chOff x="3866750" y="2520350"/>
              <a:chExt cx="78475" cy="60700"/>
            </a:xfrm>
          </p:grpSpPr>
          <p:sp>
            <p:nvSpPr>
              <p:cNvPr id="2087" name="Google Shape;2087;p9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 name="Google Shape;2091;p9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08" name="Google Shape;2108;p9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20" name="Google Shape;2120;p9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3" name="Google Shape;2133;p98"/>
            <p:cNvGrpSpPr/>
            <p:nvPr/>
          </p:nvGrpSpPr>
          <p:grpSpPr>
            <a:xfrm>
              <a:off x="3632736" y="3051591"/>
              <a:ext cx="63288" cy="45217"/>
              <a:chOff x="3450375" y="3038225"/>
              <a:chExt cx="132875" cy="99400"/>
            </a:xfrm>
          </p:grpSpPr>
          <p:sp>
            <p:nvSpPr>
              <p:cNvPr id="2134" name="Google Shape;2134;p9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 name="Google Shape;2136;p9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45" name="Google Shape;2145;p9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55" name="Google Shape;2155;p9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61" name="Google Shape;2161;p9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98"/>
          <p:cNvGrpSpPr/>
          <p:nvPr/>
        </p:nvGrpSpPr>
        <p:grpSpPr>
          <a:xfrm>
            <a:off x="719116" y="2850945"/>
            <a:ext cx="2622876" cy="1333540"/>
            <a:chOff x="238125" y="1038125"/>
            <a:chExt cx="7146800" cy="3633625"/>
          </a:xfrm>
        </p:grpSpPr>
        <p:sp>
          <p:nvSpPr>
            <p:cNvPr id="2172" name="Google Shape;2172;p9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98"/>
          <p:cNvGrpSpPr/>
          <p:nvPr/>
        </p:nvGrpSpPr>
        <p:grpSpPr>
          <a:xfrm>
            <a:off x="5834044" y="993055"/>
            <a:ext cx="2590840" cy="1380235"/>
            <a:chOff x="233350" y="949250"/>
            <a:chExt cx="7137300" cy="3802300"/>
          </a:xfrm>
        </p:grpSpPr>
        <p:sp>
          <p:nvSpPr>
            <p:cNvPr id="3745" name="Google Shape;3745;p9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98"/>
          <p:cNvGrpSpPr/>
          <p:nvPr/>
        </p:nvGrpSpPr>
        <p:grpSpPr>
          <a:xfrm>
            <a:off x="7648473" y="3037828"/>
            <a:ext cx="104231" cy="320340"/>
            <a:chOff x="7564426" y="3224343"/>
            <a:chExt cx="119985" cy="368801"/>
          </a:xfrm>
        </p:grpSpPr>
        <p:sp>
          <p:nvSpPr>
            <p:cNvPr id="3797" name="Google Shape;3797;p9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98"/>
          <p:cNvGrpSpPr/>
          <p:nvPr/>
        </p:nvGrpSpPr>
        <p:grpSpPr>
          <a:xfrm>
            <a:off x="7347962" y="3031929"/>
            <a:ext cx="189489" cy="332132"/>
            <a:chOff x="8370831" y="3202002"/>
            <a:chExt cx="218129" cy="382376"/>
          </a:xfrm>
        </p:grpSpPr>
        <p:sp>
          <p:nvSpPr>
            <p:cNvPr id="3800" name="Google Shape;3800;p9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98"/>
          <p:cNvGrpSpPr/>
          <p:nvPr/>
        </p:nvGrpSpPr>
        <p:grpSpPr>
          <a:xfrm>
            <a:off x="8071351" y="3443061"/>
            <a:ext cx="309429" cy="267000"/>
            <a:chOff x="6742064" y="3750480"/>
            <a:chExt cx="399315" cy="344560"/>
          </a:xfrm>
        </p:grpSpPr>
        <p:sp>
          <p:nvSpPr>
            <p:cNvPr id="3803" name="Google Shape;3803;p9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98"/>
          <p:cNvGrpSpPr/>
          <p:nvPr/>
        </p:nvGrpSpPr>
        <p:grpSpPr>
          <a:xfrm>
            <a:off x="7610370" y="3794109"/>
            <a:ext cx="180437" cy="281608"/>
            <a:chOff x="7248525" y="3739696"/>
            <a:chExt cx="230531" cy="359790"/>
          </a:xfrm>
        </p:grpSpPr>
        <p:sp>
          <p:nvSpPr>
            <p:cNvPr id="3806" name="Google Shape;3806;p9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8" name="Google Shape;3808;p98"/>
          <p:cNvGrpSpPr/>
          <p:nvPr/>
        </p:nvGrpSpPr>
        <p:grpSpPr>
          <a:xfrm>
            <a:off x="7856289" y="3437333"/>
            <a:ext cx="162896" cy="278710"/>
            <a:chOff x="7601242" y="3729267"/>
            <a:chExt cx="222566" cy="380803"/>
          </a:xfrm>
        </p:grpSpPr>
        <p:sp>
          <p:nvSpPr>
            <p:cNvPr id="3809" name="Google Shape;3809;p9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1" name="Google Shape;3811;p98"/>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2" name="Google Shape;3812;p98"/>
          <p:cNvGrpSpPr/>
          <p:nvPr/>
        </p:nvGrpSpPr>
        <p:grpSpPr>
          <a:xfrm>
            <a:off x="7345935" y="3438473"/>
            <a:ext cx="193543" cy="275990"/>
            <a:chOff x="8304647" y="3738687"/>
            <a:chExt cx="225076" cy="320956"/>
          </a:xfrm>
        </p:grpSpPr>
        <p:sp>
          <p:nvSpPr>
            <p:cNvPr id="3813" name="Google Shape;3813;p9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98"/>
          <p:cNvGrpSpPr/>
          <p:nvPr/>
        </p:nvGrpSpPr>
        <p:grpSpPr>
          <a:xfrm>
            <a:off x="7618427" y="3438473"/>
            <a:ext cx="178492" cy="275990"/>
            <a:chOff x="8615101" y="3738687"/>
            <a:chExt cx="207573" cy="320956"/>
          </a:xfrm>
        </p:grpSpPr>
        <p:sp>
          <p:nvSpPr>
            <p:cNvPr id="3817" name="Google Shape;3817;p9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0" name="Google Shape;3820;p98"/>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1" name="Google Shape;3821;p98"/>
          <p:cNvGrpSpPr/>
          <p:nvPr/>
        </p:nvGrpSpPr>
        <p:grpSpPr>
          <a:xfrm>
            <a:off x="6013132" y="3559961"/>
            <a:ext cx="557671" cy="511283"/>
            <a:chOff x="6015419" y="3716859"/>
            <a:chExt cx="557671" cy="511283"/>
          </a:xfrm>
        </p:grpSpPr>
        <p:sp>
          <p:nvSpPr>
            <p:cNvPr id="3822" name="Google Shape;3822;p9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3" name="Google Shape;3823;p98"/>
            <p:cNvGrpSpPr/>
            <p:nvPr/>
          </p:nvGrpSpPr>
          <p:grpSpPr>
            <a:xfrm>
              <a:off x="6036094" y="3716980"/>
              <a:ext cx="529860" cy="510468"/>
              <a:chOff x="6036094" y="3716980"/>
              <a:chExt cx="529860" cy="510468"/>
            </a:xfrm>
          </p:grpSpPr>
          <p:sp>
            <p:nvSpPr>
              <p:cNvPr id="3824" name="Google Shape;3824;p9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4" name="Google Shape;3834;p98"/>
          <p:cNvGrpSpPr/>
          <p:nvPr/>
        </p:nvGrpSpPr>
        <p:grpSpPr>
          <a:xfrm>
            <a:off x="6642017" y="2916730"/>
            <a:ext cx="576302" cy="511871"/>
            <a:chOff x="6644304" y="3073628"/>
            <a:chExt cx="576302" cy="511871"/>
          </a:xfrm>
        </p:grpSpPr>
        <p:sp>
          <p:nvSpPr>
            <p:cNvPr id="3835" name="Google Shape;3835;p9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6" name="Google Shape;3836;p98"/>
            <p:cNvGrpSpPr/>
            <p:nvPr/>
          </p:nvGrpSpPr>
          <p:grpSpPr>
            <a:xfrm>
              <a:off x="6712169" y="3085440"/>
              <a:ext cx="481622" cy="494913"/>
              <a:chOff x="6712169" y="3085440"/>
              <a:chExt cx="481622" cy="494913"/>
            </a:xfrm>
          </p:grpSpPr>
          <p:sp>
            <p:nvSpPr>
              <p:cNvPr id="3837" name="Google Shape;3837;p9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2" name="Google Shape;3842;p9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5" name="Google Shape;3845;p98"/>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6" name="Google Shape;3846;p98"/>
          <p:cNvGrpSpPr/>
          <p:nvPr/>
        </p:nvGrpSpPr>
        <p:grpSpPr>
          <a:xfrm>
            <a:off x="6649868" y="3559725"/>
            <a:ext cx="560631" cy="511352"/>
            <a:chOff x="6652154" y="3716623"/>
            <a:chExt cx="560631" cy="511352"/>
          </a:xfrm>
        </p:grpSpPr>
        <p:sp>
          <p:nvSpPr>
            <p:cNvPr id="3847" name="Google Shape;3847;p9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8" name="Google Shape;3848;p98"/>
            <p:cNvGrpSpPr/>
            <p:nvPr/>
          </p:nvGrpSpPr>
          <p:grpSpPr>
            <a:xfrm>
              <a:off x="6669657" y="3716715"/>
              <a:ext cx="466779" cy="464290"/>
              <a:chOff x="6669657" y="3716715"/>
              <a:chExt cx="466779" cy="464290"/>
            </a:xfrm>
          </p:grpSpPr>
          <p:sp>
            <p:nvSpPr>
              <p:cNvPr id="3849" name="Google Shape;3849;p9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2" name="Google Shape;3862;p98"/>
          <p:cNvGrpSpPr/>
          <p:nvPr/>
        </p:nvGrpSpPr>
        <p:grpSpPr>
          <a:xfrm>
            <a:off x="7843959" y="3841134"/>
            <a:ext cx="187557" cy="187557"/>
            <a:chOff x="8565775" y="671075"/>
            <a:chExt cx="441000" cy="441000"/>
          </a:xfrm>
        </p:grpSpPr>
        <p:sp>
          <p:nvSpPr>
            <p:cNvPr id="3863" name="Google Shape;3863;p9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5" name="Google Shape;3865;p98"/>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8"/>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7" name="Google Shape;3867;p98"/>
          <p:cNvGrpSpPr/>
          <p:nvPr/>
        </p:nvGrpSpPr>
        <p:grpSpPr>
          <a:xfrm>
            <a:off x="5997814" y="2919352"/>
            <a:ext cx="587871" cy="512373"/>
            <a:chOff x="6000100" y="3076250"/>
            <a:chExt cx="587871" cy="512373"/>
          </a:xfrm>
        </p:grpSpPr>
        <p:sp>
          <p:nvSpPr>
            <p:cNvPr id="3868" name="Google Shape;3868;p9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9" name="Google Shape;3869;p98"/>
            <p:cNvGrpSpPr/>
            <p:nvPr/>
          </p:nvGrpSpPr>
          <p:grpSpPr>
            <a:xfrm>
              <a:off x="6031360" y="3076713"/>
              <a:ext cx="539107" cy="480965"/>
              <a:chOff x="6031360" y="3076713"/>
              <a:chExt cx="539107" cy="480965"/>
            </a:xfrm>
          </p:grpSpPr>
          <p:sp>
            <p:nvSpPr>
              <p:cNvPr id="3870" name="Google Shape;3870;p9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7" name="Google Shape;3877;p98"/>
          <p:cNvGrpSpPr/>
          <p:nvPr/>
        </p:nvGrpSpPr>
        <p:grpSpPr>
          <a:xfrm>
            <a:off x="3369305" y="938716"/>
            <a:ext cx="2310381" cy="1488888"/>
            <a:chOff x="229225" y="549050"/>
            <a:chExt cx="7161750" cy="4615275"/>
          </a:xfrm>
        </p:grpSpPr>
        <p:sp>
          <p:nvSpPr>
            <p:cNvPr id="3878" name="Google Shape;3878;p9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98"/>
          <p:cNvGrpSpPr/>
          <p:nvPr/>
        </p:nvGrpSpPr>
        <p:grpSpPr>
          <a:xfrm>
            <a:off x="3514723" y="2830563"/>
            <a:ext cx="2310282" cy="1374222"/>
            <a:chOff x="238125" y="732525"/>
            <a:chExt cx="7130500" cy="4241425"/>
          </a:xfrm>
        </p:grpSpPr>
        <p:sp>
          <p:nvSpPr>
            <p:cNvPr id="3996" name="Google Shape;3996;p9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3" name="Shape 4113"/>
        <p:cNvGrpSpPr/>
        <p:nvPr/>
      </p:nvGrpSpPr>
      <p:grpSpPr>
        <a:xfrm>
          <a:off x="0" y="0"/>
          <a:ext cx="0" cy="0"/>
          <a:chOff x="0" y="0"/>
          <a:chExt cx="0" cy="0"/>
        </a:xfrm>
      </p:grpSpPr>
      <p:grpSp>
        <p:nvGrpSpPr>
          <p:cNvPr id="4114" name="Google Shape;4114;p99"/>
          <p:cNvGrpSpPr/>
          <p:nvPr/>
        </p:nvGrpSpPr>
        <p:grpSpPr>
          <a:xfrm>
            <a:off x="725414" y="969763"/>
            <a:ext cx="2507799" cy="206239"/>
            <a:chOff x="106648" y="895722"/>
            <a:chExt cx="4481413" cy="374300"/>
          </a:xfrm>
        </p:grpSpPr>
        <p:grpSp>
          <p:nvGrpSpPr>
            <p:cNvPr id="4115" name="Google Shape;4115;p99"/>
            <p:cNvGrpSpPr/>
            <p:nvPr/>
          </p:nvGrpSpPr>
          <p:grpSpPr>
            <a:xfrm>
              <a:off x="2233276" y="895722"/>
              <a:ext cx="1082667" cy="223591"/>
              <a:chOff x="4808316" y="2800065"/>
              <a:chExt cx="1999386" cy="412910"/>
            </a:xfrm>
          </p:grpSpPr>
          <p:sp>
            <p:nvSpPr>
              <p:cNvPr id="4116" name="Google Shape;4116;p9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7" name="Google Shape;4117;p99"/>
              <p:cNvGrpSpPr/>
              <p:nvPr/>
            </p:nvGrpSpPr>
            <p:grpSpPr>
              <a:xfrm>
                <a:off x="4808316" y="2800065"/>
                <a:ext cx="92400" cy="411825"/>
                <a:chOff x="845575" y="2563700"/>
                <a:chExt cx="92400" cy="411825"/>
              </a:xfrm>
            </p:grpSpPr>
            <p:cxnSp>
              <p:nvCxnSpPr>
                <p:cNvPr id="4118" name="Google Shape;4118;p9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19" name="Google Shape;4119;p9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0" name="Google Shape;4120;p99"/>
            <p:cNvGrpSpPr/>
            <p:nvPr/>
          </p:nvGrpSpPr>
          <p:grpSpPr>
            <a:xfrm>
              <a:off x="106648" y="895722"/>
              <a:ext cx="1088401" cy="223591"/>
              <a:chOff x="881025" y="2800065"/>
              <a:chExt cx="2009975" cy="412910"/>
            </a:xfrm>
          </p:grpSpPr>
          <p:sp>
            <p:nvSpPr>
              <p:cNvPr id="4121" name="Google Shape;4121;p9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2" name="Google Shape;4122;p99"/>
              <p:cNvGrpSpPr/>
              <p:nvPr/>
            </p:nvGrpSpPr>
            <p:grpSpPr>
              <a:xfrm>
                <a:off x="881025" y="2800065"/>
                <a:ext cx="92400" cy="411825"/>
                <a:chOff x="845575" y="2563700"/>
                <a:chExt cx="92400" cy="411825"/>
              </a:xfrm>
            </p:grpSpPr>
            <p:cxnSp>
              <p:nvCxnSpPr>
                <p:cNvPr id="4123" name="Google Shape;4123;p9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24" name="Google Shape;4124;p9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5" name="Google Shape;4125;p99"/>
            <p:cNvGrpSpPr/>
            <p:nvPr/>
          </p:nvGrpSpPr>
          <p:grpSpPr>
            <a:xfrm>
              <a:off x="1172346" y="1047018"/>
              <a:ext cx="1083151" cy="223003"/>
              <a:chOff x="2849073" y="3079467"/>
              <a:chExt cx="2000279" cy="411825"/>
            </a:xfrm>
          </p:grpSpPr>
          <p:sp>
            <p:nvSpPr>
              <p:cNvPr id="4126" name="Google Shape;4126;p9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7" name="Google Shape;4127;p99"/>
              <p:cNvGrpSpPr/>
              <p:nvPr/>
            </p:nvGrpSpPr>
            <p:grpSpPr>
              <a:xfrm rot="10800000">
                <a:off x="2849073" y="3079467"/>
                <a:ext cx="92400" cy="411825"/>
                <a:chOff x="2070100" y="2563700"/>
                <a:chExt cx="92400" cy="411825"/>
              </a:xfrm>
            </p:grpSpPr>
            <p:cxnSp>
              <p:nvCxnSpPr>
                <p:cNvPr id="4128" name="Google Shape;4128;p9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29" name="Google Shape;4129;p9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0" name="Google Shape;4130;p99"/>
            <p:cNvGrpSpPr/>
            <p:nvPr/>
          </p:nvGrpSpPr>
          <p:grpSpPr>
            <a:xfrm>
              <a:off x="3290132" y="1047018"/>
              <a:ext cx="1297929" cy="223003"/>
              <a:chOff x="6760035" y="3079467"/>
              <a:chExt cx="2396914" cy="411825"/>
            </a:xfrm>
          </p:grpSpPr>
          <p:sp>
            <p:nvSpPr>
              <p:cNvPr id="4131" name="Google Shape;4131;p9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2" name="Google Shape;4132;p99"/>
              <p:cNvGrpSpPr/>
              <p:nvPr/>
            </p:nvGrpSpPr>
            <p:grpSpPr>
              <a:xfrm rot="10800000">
                <a:off x="6760035" y="3079467"/>
                <a:ext cx="92400" cy="411825"/>
                <a:chOff x="2070100" y="2563700"/>
                <a:chExt cx="92400" cy="411825"/>
              </a:xfrm>
            </p:grpSpPr>
            <p:cxnSp>
              <p:nvCxnSpPr>
                <p:cNvPr id="4133" name="Google Shape;4133;p9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34" name="Google Shape;4134;p9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35" name="Google Shape;4135;p99"/>
          <p:cNvGrpSpPr/>
          <p:nvPr/>
        </p:nvGrpSpPr>
        <p:grpSpPr>
          <a:xfrm>
            <a:off x="2143176" y="3369134"/>
            <a:ext cx="1086701" cy="799429"/>
            <a:chOff x="2183288" y="3555572"/>
            <a:chExt cx="1136241" cy="835873"/>
          </a:xfrm>
        </p:grpSpPr>
        <p:sp>
          <p:nvSpPr>
            <p:cNvPr id="4136" name="Google Shape;4136;p9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7" name="Google Shape;4137;p99"/>
            <p:cNvGrpSpPr/>
            <p:nvPr/>
          </p:nvGrpSpPr>
          <p:grpSpPr>
            <a:xfrm>
              <a:off x="2205895" y="3637269"/>
              <a:ext cx="1089848" cy="724993"/>
              <a:chOff x="2205895" y="3637269"/>
              <a:chExt cx="1089848" cy="724993"/>
            </a:xfrm>
          </p:grpSpPr>
          <p:sp>
            <p:nvSpPr>
              <p:cNvPr id="4138" name="Google Shape;4138;p9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9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45" name="Google Shape;4145;p9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46" name="Google Shape;4146;p99"/>
            <p:cNvGrpSpPr/>
            <p:nvPr/>
          </p:nvGrpSpPr>
          <p:grpSpPr>
            <a:xfrm>
              <a:off x="3173850" y="3779426"/>
              <a:ext cx="145679" cy="70048"/>
              <a:chOff x="3173850" y="3779426"/>
              <a:chExt cx="145679" cy="70048"/>
            </a:xfrm>
          </p:grpSpPr>
          <p:cxnSp>
            <p:nvCxnSpPr>
              <p:cNvPr id="4147" name="Google Shape;4147;p9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148" name="Google Shape;4148;p9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99"/>
            <p:cNvGrpSpPr/>
            <p:nvPr/>
          </p:nvGrpSpPr>
          <p:grpSpPr>
            <a:xfrm>
              <a:off x="2183288" y="4139483"/>
              <a:ext cx="145133" cy="70048"/>
              <a:chOff x="2183288" y="4139483"/>
              <a:chExt cx="145133" cy="70048"/>
            </a:xfrm>
          </p:grpSpPr>
          <p:cxnSp>
            <p:nvCxnSpPr>
              <p:cNvPr id="4150" name="Google Shape;4150;p9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151" name="Google Shape;4151;p9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2" name="Google Shape;4152;p9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3" name="Google Shape;4153;p9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54" name="Google Shape;4154;p99"/>
            <p:cNvGrpSpPr/>
            <p:nvPr/>
          </p:nvGrpSpPr>
          <p:grpSpPr>
            <a:xfrm>
              <a:off x="2943836" y="4268886"/>
              <a:ext cx="60717" cy="122559"/>
              <a:chOff x="2943836" y="4268886"/>
              <a:chExt cx="60717" cy="122559"/>
            </a:xfrm>
          </p:grpSpPr>
          <p:sp>
            <p:nvSpPr>
              <p:cNvPr id="4155" name="Google Shape;4155;p9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6" name="Google Shape;4156;p9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157" name="Google Shape;4157;p99"/>
          <p:cNvGrpSpPr/>
          <p:nvPr/>
        </p:nvGrpSpPr>
        <p:grpSpPr>
          <a:xfrm>
            <a:off x="3406121" y="1290134"/>
            <a:ext cx="1675870" cy="758251"/>
            <a:chOff x="3530532" y="1496185"/>
            <a:chExt cx="1562000" cy="706730"/>
          </a:xfrm>
        </p:grpSpPr>
        <p:cxnSp>
          <p:nvCxnSpPr>
            <p:cNvPr id="4158" name="Google Shape;4158;p9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159" name="Google Shape;4159;p99"/>
            <p:cNvGrpSpPr/>
            <p:nvPr/>
          </p:nvGrpSpPr>
          <p:grpSpPr>
            <a:xfrm>
              <a:off x="3530532" y="1496185"/>
              <a:ext cx="323430" cy="463587"/>
              <a:chOff x="3530532" y="1496185"/>
              <a:chExt cx="323430" cy="463587"/>
            </a:xfrm>
          </p:grpSpPr>
          <p:grpSp>
            <p:nvGrpSpPr>
              <p:cNvPr id="4160" name="Google Shape;4160;p99"/>
              <p:cNvGrpSpPr/>
              <p:nvPr/>
            </p:nvGrpSpPr>
            <p:grpSpPr>
              <a:xfrm>
                <a:off x="3567462" y="1496185"/>
                <a:ext cx="286500" cy="361376"/>
                <a:chOff x="3567462" y="1496185"/>
                <a:chExt cx="286500" cy="361376"/>
              </a:xfrm>
            </p:grpSpPr>
            <p:cxnSp>
              <p:nvCxnSpPr>
                <p:cNvPr id="4161" name="Google Shape;4161;p9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62" name="Google Shape;4162;p9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3" name="Google Shape;4163;p9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99"/>
            <p:cNvGrpSpPr/>
            <p:nvPr/>
          </p:nvGrpSpPr>
          <p:grpSpPr>
            <a:xfrm>
              <a:off x="3891569" y="1779209"/>
              <a:ext cx="323945" cy="423706"/>
              <a:chOff x="3891569" y="1779209"/>
              <a:chExt cx="323945" cy="423706"/>
            </a:xfrm>
          </p:grpSpPr>
          <p:grpSp>
            <p:nvGrpSpPr>
              <p:cNvPr id="4165" name="Google Shape;4165;p99"/>
              <p:cNvGrpSpPr/>
              <p:nvPr/>
            </p:nvGrpSpPr>
            <p:grpSpPr>
              <a:xfrm>
                <a:off x="3929014" y="1881638"/>
                <a:ext cx="286500" cy="321278"/>
                <a:chOff x="3929014" y="1881638"/>
                <a:chExt cx="286500" cy="321278"/>
              </a:xfrm>
            </p:grpSpPr>
            <p:cxnSp>
              <p:nvCxnSpPr>
                <p:cNvPr id="4166" name="Google Shape;4166;p9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167" name="Google Shape;4167;p9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8" name="Google Shape;4168;p9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99"/>
            <p:cNvGrpSpPr/>
            <p:nvPr/>
          </p:nvGrpSpPr>
          <p:grpSpPr>
            <a:xfrm>
              <a:off x="4252606" y="1496185"/>
              <a:ext cx="324721" cy="463587"/>
              <a:chOff x="4252606" y="1496185"/>
              <a:chExt cx="324721" cy="463587"/>
            </a:xfrm>
          </p:grpSpPr>
          <p:grpSp>
            <p:nvGrpSpPr>
              <p:cNvPr id="4170" name="Google Shape;4170;p99"/>
              <p:cNvGrpSpPr/>
              <p:nvPr/>
            </p:nvGrpSpPr>
            <p:grpSpPr>
              <a:xfrm>
                <a:off x="4290828" y="1496185"/>
                <a:ext cx="286500" cy="361376"/>
                <a:chOff x="4290828" y="1496185"/>
                <a:chExt cx="286500" cy="361376"/>
              </a:xfrm>
            </p:grpSpPr>
            <p:cxnSp>
              <p:nvCxnSpPr>
                <p:cNvPr id="4171" name="Google Shape;4171;p9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72" name="Google Shape;4172;p9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3" name="Google Shape;4173;p9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99"/>
            <p:cNvGrpSpPr/>
            <p:nvPr/>
          </p:nvGrpSpPr>
          <p:grpSpPr>
            <a:xfrm>
              <a:off x="4613643" y="1763716"/>
              <a:ext cx="325308" cy="439200"/>
              <a:chOff x="4613643" y="1763716"/>
              <a:chExt cx="325308" cy="439200"/>
            </a:xfrm>
          </p:grpSpPr>
          <p:grpSp>
            <p:nvGrpSpPr>
              <p:cNvPr id="4175" name="Google Shape;4175;p99"/>
              <p:cNvGrpSpPr/>
              <p:nvPr/>
            </p:nvGrpSpPr>
            <p:grpSpPr>
              <a:xfrm>
                <a:off x="4652451" y="1879538"/>
                <a:ext cx="286500" cy="323378"/>
                <a:chOff x="4652451" y="1879538"/>
                <a:chExt cx="286500" cy="323378"/>
              </a:xfrm>
            </p:grpSpPr>
            <p:cxnSp>
              <p:nvCxnSpPr>
                <p:cNvPr id="4176" name="Google Shape;4176;p9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177" name="Google Shape;4177;p9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9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79" name="Google Shape;4179;p99"/>
          <p:cNvGrpSpPr/>
          <p:nvPr/>
        </p:nvGrpSpPr>
        <p:grpSpPr>
          <a:xfrm>
            <a:off x="3417981" y="2143759"/>
            <a:ext cx="1652173" cy="391517"/>
            <a:chOff x="3512551" y="2358270"/>
            <a:chExt cx="1597383" cy="378533"/>
          </a:xfrm>
        </p:grpSpPr>
        <p:cxnSp>
          <p:nvCxnSpPr>
            <p:cNvPr id="4180" name="Google Shape;4180;p99"/>
            <p:cNvCxnSpPr>
              <a:stCxn id="4181" idx="6"/>
              <a:endCxn id="418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183" name="Google Shape;4183;p99"/>
            <p:cNvGrpSpPr/>
            <p:nvPr/>
          </p:nvGrpSpPr>
          <p:grpSpPr>
            <a:xfrm>
              <a:off x="3512551" y="2358270"/>
              <a:ext cx="225647" cy="307714"/>
              <a:chOff x="2182679" y="2004714"/>
              <a:chExt cx="792300" cy="1080458"/>
            </a:xfrm>
          </p:grpSpPr>
          <p:cxnSp>
            <p:nvCxnSpPr>
              <p:cNvPr id="4184" name="Google Shape;4184;p99"/>
              <p:cNvCxnSpPr>
                <a:stCxn id="418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181" name="Google Shape;4181;p9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99"/>
            <p:cNvGrpSpPr/>
            <p:nvPr/>
          </p:nvGrpSpPr>
          <p:grpSpPr>
            <a:xfrm>
              <a:off x="3969644" y="2440153"/>
              <a:ext cx="225853" cy="296651"/>
              <a:chOff x="3775710" y="1729289"/>
              <a:chExt cx="136500" cy="179289"/>
            </a:xfrm>
          </p:grpSpPr>
          <p:cxnSp>
            <p:nvCxnSpPr>
              <p:cNvPr id="4187" name="Google Shape;4187;p9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188" name="Google Shape;4188;p9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99"/>
            <p:cNvGrpSpPr/>
            <p:nvPr/>
          </p:nvGrpSpPr>
          <p:grpSpPr>
            <a:xfrm>
              <a:off x="4427051" y="2358270"/>
              <a:ext cx="225647" cy="307714"/>
              <a:chOff x="5393704" y="2004714"/>
              <a:chExt cx="792300" cy="1080458"/>
            </a:xfrm>
          </p:grpSpPr>
          <p:cxnSp>
            <p:nvCxnSpPr>
              <p:cNvPr id="4191" name="Google Shape;4191;p99"/>
              <p:cNvCxnSpPr>
                <a:stCxn id="419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193" name="Google Shape;4193;p9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99"/>
            <p:cNvGrpSpPr/>
            <p:nvPr/>
          </p:nvGrpSpPr>
          <p:grpSpPr>
            <a:xfrm>
              <a:off x="4884287" y="2440252"/>
              <a:ext cx="225647" cy="296532"/>
              <a:chOff x="6999166" y="2292572"/>
              <a:chExt cx="792300" cy="1041192"/>
            </a:xfrm>
          </p:grpSpPr>
          <p:cxnSp>
            <p:nvCxnSpPr>
              <p:cNvPr id="4195" name="Google Shape;4195;p9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182" name="Google Shape;4182;p9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7" name="Google Shape;4197;p99"/>
          <p:cNvGrpSpPr/>
          <p:nvPr/>
        </p:nvGrpSpPr>
        <p:grpSpPr>
          <a:xfrm>
            <a:off x="6838789" y="979959"/>
            <a:ext cx="1581844" cy="732818"/>
            <a:chOff x="634175" y="2986275"/>
            <a:chExt cx="3147949" cy="1458344"/>
          </a:xfrm>
        </p:grpSpPr>
        <p:cxnSp>
          <p:nvCxnSpPr>
            <p:cNvPr id="4198" name="Google Shape;4198;p99"/>
            <p:cNvCxnSpPr>
              <a:stCxn id="4199" idx="4"/>
              <a:endCxn id="420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01" name="Google Shape;4201;p99"/>
            <p:cNvCxnSpPr>
              <a:stCxn id="4200" idx="0"/>
              <a:endCxn id="420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03" name="Google Shape;4203;p99"/>
            <p:cNvCxnSpPr>
              <a:stCxn id="4202" idx="4"/>
              <a:endCxn id="420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05" name="Google Shape;4205;p99"/>
            <p:cNvCxnSpPr>
              <a:stCxn id="4204" idx="0"/>
              <a:endCxn id="420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06" name="Google Shape;4206;p9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02" name="Google Shape;4202;p9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199" name="Google Shape;4199;p9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04" name="Google Shape;4204;p9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00" name="Google Shape;4200;p9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07" name="Google Shape;4207;p99"/>
          <p:cNvGrpSpPr/>
          <p:nvPr/>
        </p:nvGrpSpPr>
        <p:grpSpPr>
          <a:xfrm>
            <a:off x="3406504" y="2674269"/>
            <a:ext cx="1675128" cy="313674"/>
            <a:chOff x="998425" y="1182125"/>
            <a:chExt cx="1065400" cy="199500"/>
          </a:xfrm>
        </p:grpSpPr>
        <p:sp>
          <p:nvSpPr>
            <p:cNvPr id="4208" name="Google Shape;4208;p9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99"/>
          <p:cNvGrpSpPr/>
          <p:nvPr/>
        </p:nvGrpSpPr>
        <p:grpSpPr>
          <a:xfrm>
            <a:off x="3406503" y="3630235"/>
            <a:ext cx="1675129" cy="525345"/>
            <a:chOff x="5194708" y="3484366"/>
            <a:chExt cx="3148148" cy="987304"/>
          </a:xfrm>
        </p:grpSpPr>
        <p:grpSp>
          <p:nvGrpSpPr>
            <p:cNvPr id="4214" name="Google Shape;4214;p99"/>
            <p:cNvGrpSpPr/>
            <p:nvPr/>
          </p:nvGrpSpPr>
          <p:grpSpPr>
            <a:xfrm>
              <a:off x="7531521" y="3484366"/>
              <a:ext cx="811335" cy="987304"/>
              <a:chOff x="3379425" y="1617275"/>
              <a:chExt cx="1090650" cy="1327200"/>
            </a:xfrm>
          </p:grpSpPr>
          <p:sp>
            <p:nvSpPr>
              <p:cNvPr id="4215" name="Google Shape;4215;p9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99"/>
            <p:cNvGrpSpPr/>
            <p:nvPr/>
          </p:nvGrpSpPr>
          <p:grpSpPr>
            <a:xfrm>
              <a:off x="6752546" y="3484366"/>
              <a:ext cx="811428" cy="987304"/>
              <a:chOff x="2332275" y="1617275"/>
              <a:chExt cx="1090775" cy="1327200"/>
            </a:xfrm>
          </p:grpSpPr>
          <p:sp>
            <p:nvSpPr>
              <p:cNvPr id="4219" name="Google Shape;4219;p9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99"/>
            <p:cNvGrpSpPr/>
            <p:nvPr/>
          </p:nvGrpSpPr>
          <p:grpSpPr>
            <a:xfrm>
              <a:off x="5973664" y="3484366"/>
              <a:ext cx="811335" cy="987304"/>
              <a:chOff x="1285250" y="1617275"/>
              <a:chExt cx="1090650" cy="1327200"/>
            </a:xfrm>
          </p:grpSpPr>
          <p:sp>
            <p:nvSpPr>
              <p:cNvPr id="4223" name="Google Shape;4223;p9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99"/>
            <p:cNvGrpSpPr/>
            <p:nvPr/>
          </p:nvGrpSpPr>
          <p:grpSpPr>
            <a:xfrm>
              <a:off x="5194708" y="3484366"/>
              <a:ext cx="811409" cy="987304"/>
              <a:chOff x="238125" y="1617275"/>
              <a:chExt cx="1090750" cy="1327200"/>
            </a:xfrm>
          </p:grpSpPr>
          <p:sp>
            <p:nvSpPr>
              <p:cNvPr id="4227" name="Google Shape;4227;p9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30" name="Google Shape;4230;p99"/>
          <p:cNvGrpSpPr/>
          <p:nvPr/>
        </p:nvGrpSpPr>
        <p:grpSpPr>
          <a:xfrm>
            <a:off x="6840188" y="2276124"/>
            <a:ext cx="1579046" cy="522230"/>
            <a:chOff x="6853641" y="2534077"/>
            <a:chExt cx="1515545" cy="501229"/>
          </a:xfrm>
        </p:grpSpPr>
        <p:grpSp>
          <p:nvGrpSpPr>
            <p:cNvPr id="4231" name="Google Shape;4231;p99"/>
            <p:cNvGrpSpPr/>
            <p:nvPr/>
          </p:nvGrpSpPr>
          <p:grpSpPr>
            <a:xfrm>
              <a:off x="6853641" y="2618923"/>
              <a:ext cx="1515545" cy="324556"/>
              <a:chOff x="6853641" y="2618923"/>
              <a:chExt cx="1515545" cy="324556"/>
            </a:xfrm>
          </p:grpSpPr>
          <p:sp>
            <p:nvSpPr>
              <p:cNvPr id="4232" name="Google Shape;4232;p9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9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99"/>
          <p:cNvGrpSpPr/>
          <p:nvPr/>
        </p:nvGrpSpPr>
        <p:grpSpPr>
          <a:xfrm>
            <a:off x="3435080" y="3151165"/>
            <a:ext cx="1617976" cy="346616"/>
            <a:chOff x="1808063" y="4294338"/>
            <a:chExt cx="3370782" cy="721817"/>
          </a:xfrm>
        </p:grpSpPr>
        <p:sp>
          <p:nvSpPr>
            <p:cNvPr id="4243" name="Google Shape;4243;p9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99"/>
          <p:cNvGrpSpPr/>
          <p:nvPr/>
        </p:nvGrpSpPr>
        <p:grpSpPr>
          <a:xfrm>
            <a:off x="5261076" y="3817915"/>
            <a:ext cx="1417067" cy="350605"/>
            <a:chOff x="4234950" y="2101012"/>
            <a:chExt cx="4219974" cy="1044090"/>
          </a:xfrm>
        </p:grpSpPr>
        <p:sp>
          <p:nvSpPr>
            <p:cNvPr id="4254" name="Google Shape;4254;p9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99"/>
          <p:cNvGrpSpPr/>
          <p:nvPr/>
        </p:nvGrpSpPr>
        <p:grpSpPr>
          <a:xfrm>
            <a:off x="6836548" y="1808672"/>
            <a:ext cx="1586327" cy="371557"/>
            <a:chOff x="1247650" y="2075423"/>
            <a:chExt cx="6648477" cy="1557238"/>
          </a:xfrm>
        </p:grpSpPr>
        <p:sp>
          <p:nvSpPr>
            <p:cNvPr id="4271" name="Google Shape;4271;p9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99"/>
          <p:cNvGrpSpPr/>
          <p:nvPr/>
        </p:nvGrpSpPr>
        <p:grpSpPr>
          <a:xfrm>
            <a:off x="5267818" y="961862"/>
            <a:ext cx="1415601" cy="1648533"/>
            <a:chOff x="1839112" y="2209163"/>
            <a:chExt cx="1918159" cy="2233784"/>
          </a:xfrm>
        </p:grpSpPr>
        <p:sp>
          <p:nvSpPr>
            <p:cNvPr id="4278" name="Google Shape;4278;p9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81" name="Google Shape;4281;p99"/>
            <p:cNvCxnSpPr>
              <a:stCxn id="4278" idx="6"/>
              <a:endCxn id="427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282" name="Google Shape;4282;p99"/>
            <p:cNvCxnSpPr>
              <a:stCxn id="4279" idx="4"/>
              <a:endCxn id="428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284" name="Google Shape;4284;p99"/>
            <p:cNvCxnSpPr>
              <a:stCxn id="4283" idx="6"/>
              <a:endCxn id="428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285" name="Google Shape;4285;p99"/>
            <p:cNvCxnSpPr>
              <a:stCxn id="4280" idx="4"/>
              <a:endCxn id="428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283" name="Google Shape;4283;p9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88" name="Google Shape;4288;p99"/>
            <p:cNvCxnSpPr>
              <a:endCxn id="428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289" name="Google Shape;4289;p99"/>
          <p:cNvGrpSpPr/>
          <p:nvPr/>
        </p:nvGrpSpPr>
        <p:grpSpPr>
          <a:xfrm>
            <a:off x="3425084" y="979946"/>
            <a:ext cx="1637968" cy="154942"/>
            <a:chOff x="238125" y="2506075"/>
            <a:chExt cx="7115411" cy="673075"/>
          </a:xfrm>
        </p:grpSpPr>
        <p:sp>
          <p:nvSpPr>
            <p:cNvPr id="4290" name="Google Shape;4290;p9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99"/>
          <p:cNvGrpSpPr/>
          <p:nvPr/>
        </p:nvGrpSpPr>
        <p:grpSpPr>
          <a:xfrm>
            <a:off x="1965820" y="1294664"/>
            <a:ext cx="1262932" cy="785408"/>
            <a:chOff x="548861" y="389676"/>
            <a:chExt cx="3843371" cy="2390163"/>
          </a:xfrm>
        </p:grpSpPr>
        <p:cxnSp>
          <p:nvCxnSpPr>
            <p:cNvPr id="4296" name="Google Shape;4296;p9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97" name="Google Shape;4297;p9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98" name="Google Shape;4298;p9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99" name="Google Shape;4299;p9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00" name="Google Shape;4300;p9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01" name="Google Shape;4301;p9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02" name="Google Shape;4302;p9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03" name="Google Shape;4303;p9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99"/>
          <p:cNvGrpSpPr/>
          <p:nvPr/>
        </p:nvGrpSpPr>
        <p:grpSpPr>
          <a:xfrm>
            <a:off x="753952" y="2401541"/>
            <a:ext cx="1412054" cy="633562"/>
            <a:chOff x="1187400" y="2529299"/>
            <a:chExt cx="6769193" cy="2241903"/>
          </a:xfrm>
        </p:grpSpPr>
        <p:sp>
          <p:nvSpPr>
            <p:cNvPr id="4310" name="Google Shape;4310;p9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11" name="Google Shape;4311;p9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12" name="Google Shape;4312;p9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13" name="Google Shape;4313;p9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14" name="Google Shape;4314;p9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15" name="Google Shape;4315;p9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16" name="Google Shape;4316;p9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17" name="Google Shape;4317;p99"/>
            <p:cNvCxnSpPr>
              <a:stCxn id="4310" idx="2"/>
              <a:endCxn id="431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18" name="Google Shape;4318;p99"/>
            <p:cNvCxnSpPr>
              <a:stCxn id="4312" idx="0"/>
              <a:endCxn id="431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19" name="Google Shape;4319;p99"/>
            <p:cNvCxnSpPr>
              <a:stCxn id="4312" idx="2"/>
              <a:endCxn id="431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20" name="Google Shape;4320;p99"/>
            <p:cNvCxnSpPr>
              <a:stCxn id="4313" idx="0"/>
              <a:endCxn id="431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21" name="Google Shape;4321;p99"/>
            <p:cNvCxnSpPr>
              <a:stCxn id="4311" idx="2"/>
              <a:endCxn id="431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22" name="Google Shape;4322;p99"/>
            <p:cNvCxnSpPr>
              <a:stCxn id="4315" idx="0"/>
              <a:endCxn id="431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23" name="Google Shape;4323;p99"/>
          <p:cNvGrpSpPr/>
          <p:nvPr/>
        </p:nvGrpSpPr>
        <p:grpSpPr>
          <a:xfrm>
            <a:off x="6840198" y="2894250"/>
            <a:ext cx="1579035" cy="540873"/>
            <a:chOff x="6895650" y="3126697"/>
            <a:chExt cx="1436662" cy="492105"/>
          </a:xfrm>
        </p:grpSpPr>
        <p:sp>
          <p:nvSpPr>
            <p:cNvPr id="4324" name="Google Shape;4324;p9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9" name="Google Shape;4329;p99"/>
            <p:cNvGrpSpPr/>
            <p:nvPr/>
          </p:nvGrpSpPr>
          <p:grpSpPr>
            <a:xfrm>
              <a:off x="6995957" y="3335810"/>
              <a:ext cx="1230393" cy="71754"/>
              <a:chOff x="6995957" y="3287964"/>
              <a:chExt cx="1230393" cy="71754"/>
            </a:xfrm>
          </p:grpSpPr>
          <p:sp>
            <p:nvSpPr>
              <p:cNvPr id="4330" name="Google Shape;4330;p9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5" name="Google Shape;4335;p99"/>
          <p:cNvGrpSpPr/>
          <p:nvPr/>
        </p:nvGrpSpPr>
        <p:grpSpPr>
          <a:xfrm>
            <a:off x="6838780" y="3531013"/>
            <a:ext cx="1581862" cy="650625"/>
            <a:chOff x="6777990" y="3710194"/>
            <a:chExt cx="1646915" cy="677382"/>
          </a:xfrm>
        </p:grpSpPr>
        <p:grpSp>
          <p:nvGrpSpPr>
            <p:cNvPr id="4336" name="Google Shape;4336;p99"/>
            <p:cNvGrpSpPr/>
            <p:nvPr/>
          </p:nvGrpSpPr>
          <p:grpSpPr>
            <a:xfrm>
              <a:off x="6777990" y="3874492"/>
              <a:ext cx="411129" cy="513083"/>
              <a:chOff x="6777990" y="3874492"/>
              <a:chExt cx="411129" cy="513083"/>
            </a:xfrm>
          </p:grpSpPr>
          <p:cxnSp>
            <p:nvCxnSpPr>
              <p:cNvPr id="4337" name="Google Shape;4337;p9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38" name="Google Shape;4338;p9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99"/>
            <p:cNvGrpSpPr/>
            <p:nvPr/>
          </p:nvGrpSpPr>
          <p:grpSpPr>
            <a:xfrm>
              <a:off x="7188425" y="3710194"/>
              <a:ext cx="411123" cy="520535"/>
              <a:chOff x="7188425" y="3710194"/>
              <a:chExt cx="411123" cy="520535"/>
            </a:xfrm>
          </p:grpSpPr>
          <p:cxnSp>
            <p:nvCxnSpPr>
              <p:cNvPr id="4340" name="Google Shape;4340;p9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41" name="Google Shape;4341;p9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99"/>
            <p:cNvGrpSpPr/>
            <p:nvPr/>
          </p:nvGrpSpPr>
          <p:grpSpPr>
            <a:xfrm>
              <a:off x="7603341" y="3874492"/>
              <a:ext cx="411474" cy="513083"/>
              <a:chOff x="7603341" y="3874492"/>
              <a:chExt cx="411474" cy="513083"/>
            </a:xfrm>
          </p:grpSpPr>
          <p:cxnSp>
            <p:nvCxnSpPr>
              <p:cNvPr id="4343" name="Google Shape;4343;p9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44" name="Google Shape;4344;p9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99"/>
            <p:cNvGrpSpPr/>
            <p:nvPr/>
          </p:nvGrpSpPr>
          <p:grpSpPr>
            <a:xfrm>
              <a:off x="8013776" y="3722847"/>
              <a:ext cx="411129" cy="507881"/>
              <a:chOff x="8013776" y="3722847"/>
              <a:chExt cx="411129" cy="507881"/>
            </a:xfrm>
          </p:grpSpPr>
          <p:cxnSp>
            <p:nvCxnSpPr>
              <p:cNvPr id="4346" name="Google Shape;4346;p9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347" name="Google Shape;4347;p9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8" name="Google Shape;4348;p99"/>
          <p:cNvGrpSpPr/>
          <p:nvPr/>
        </p:nvGrpSpPr>
        <p:grpSpPr>
          <a:xfrm>
            <a:off x="5258295" y="2703853"/>
            <a:ext cx="1421889" cy="1020603"/>
            <a:chOff x="5190863" y="2824811"/>
            <a:chExt cx="1544860" cy="1108869"/>
          </a:xfrm>
        </p:grpSpPr>
        <p:grpSp>
          <p:nvGrpSpPr>
            <p:cNvPr id="4349" name="Google Shape;4349;p99"/>
            <p:cNvGrpSpPr/>
            <p:nvPr/>
          </p:nvGrpSpPr>
          <p:grpSpPr>
            <a:xfrm>
              <a:off x="5938695" y="3176919"/>
              <a:ext cx="685761" cy="404739"/>
              <a:chOff x="5938695" y="3176919"/>
              <a:chExt cx="685761" cy="404739"/>
            </a:xfrm>
          </p:grpSpPr>
          <p:grpSp>
            <p:nvGrpSpPr>
              <p:cNvPr id="4350" name="Google Shape;4350;p99"/>
              <p:cNvGrpSpPr/>
              <p:nvPr/>
            </p:nvGrpSpPr>
            <p:grpSpPr>
              <a:xfrm>
                <a:off x="5938695" y="3176919"/>
                <a:ext cx="685761" cy="404739"/>
                <a:chOff x="5938695" y="3176919"/>
                <a:chExt cx="685761" cy="404739"/>
              </a:xfrm>
            </p:grpSpPr>
            <p:sp>
              <p:nvSpPr>
                <p:cNvPr id="4351" name="Google Shape;4351;p9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3" name="Google Shape;4353;p9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99"/>
            <p:cNvGrpSpPr/>
            <p:nvPr/>
          </p:nvGrpSpPr>
          <p:grpSpPr>
            <a:xfrm>
              <a:off x="5305233" y="3176835"/>
              <a:ext cx="685971" cy="404655"/>
              <a:chOff x="5305233" y="3176835"/>
              <a:chExt cx="685971" cy="404655"/>
            </a:xfrm>
          </p:grpSpPr>
          <p:grpSp>
            <p:nvGrpSpPr>
              <p:cNvPr id="4355" name="Google Shape;4355;p99"/>
              <p:cNvGrpSpPr/>
              <p:nvPr/>
            </p:nvGrpSpPr>
            <p:grpSpPr>
              <a:xfrm>
                <a:off x="5305233" y="3176835"/>
                <a:ext cx="685971" cy="404655"/>
                <a:chOff x="5305233" y="3176835"/>
                <a:chExt cx="685971" cy="404655"/>
              </a:xfrm>
            </p:grpSpPr>
            <p:sp>
              <p:nvSpPr>
                <p:cNvPr id="4356" name="Google Shape;4356;p9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8" name="Google Shape;4358;p9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9" name="Google Shape;4359;p9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0" name="Google Shape;4360;p99"/>
            <p:cNvGrpSpPr/>
            <p:nvPr/>
          </p:nvGrpSpPr>
          <p:grpSpPr>
            <a:xfrm>
              <a:off x="5657361" y="2824811"/>
              <a:ext cx="1078361" cy="404655"/>
              <a:chOff x="5657361" y="2824811"/>
              <a:chExt cx="1078361" cy="404655"/>
            </a:xfrm>
          </p:grpSpPr>
          <p:grpSp>
            <p:nvGrpSpPr>
              <p:cNvPr id="4361" name="Google Shape;4361;p99"/>
              <p:cNvGrpSpPr/>
              <p:nvPr/>
            </p:nvGrpSpPr>
            <p:grpSpPr>
              <a:xfrm>
                <a:off x="5657361" y="2824811"/>
                <a:ext cx="1078361" cy="404655"/>
                <a:chOff x="5657361" y="2824811"/>
                <a:chExt cx="1078361" cy="404655"/>
              </a:xfrm>
            </p:grpSpPr>
            <p:grpSp>
              <p:nvGrpSpPr>
                <p:cNvPr id="4362" name="Google Shape;4362;p99"/>
                <p:cNvGrpSpPr/>
                <p:nvPr/>
              </p:nvGrpSpPr>
              <p:grpSpPr>
                <a:xfrm>
                  <a:off x="5938485" y="2824811"/>
                  <a:ext cx="797237" cy="404655"/>
                  <a:chOff x="5938485" y="2824811"/>
                  <a:chExt cx="797237" cy="404655"/>
                </a:xfrm>
              </p:grpSpPr>
              <p:sp>
                <p:nvSpPr>
                  <p:cNvPr id="4363" name="Google Shape;4363;p9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5" name="Google Shape;4365;p9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6" name="Google Shape;4366;p9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99"/>
            <p:cNvGrpSpPr/>
            <p:nvPr/>
          </p:nvGrpSpPr>
          <p:grpSpPr>
            <a:xfrm>
              <a:off x="5190863" y="3528942"/>
              <a:ext cx="1078026" cy="404739"/>
              <a:chOff x="5190863" y="3528942"/>
              <a:chExt cx="1078026" cy="404739"/>
            </a:xfrm>
          </p:grpSpPr>
          <p:sp>
            <p:nvSpPr>
              <p:cNvPr id="4368" name="Google Shape;4368;p9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9" name="Google Shape;4369;p99"/>
              <p:cNvGrpSpPr/>
              <p:nvPr/>
            </p:nvGrpSpPr>
            <p:grpSpPr>
              <a:xfrm>
                <a:off x="5190863" y="3528942"/>
                <a:ext cx="1078026" cy="404739"/>
                <a:chOff x="5190863" y="3528942"/>
                <a:chExt cx="1078026" cy="404739"/>
              </a:xfrm>
            </p:grpSpPr>
            <p:sp>
              <p:nvSpPr>
                <p:cNvPr id="4370" name="Google Shape;4370;p9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72" name="Google Shape;4372;p99"/>
          <p:cNvGrpSpPr/>
          <p:nvPr/>
        </p:nvGrpSpPr>
        <p:grpSpPr>
          <a:xfrm>
            <a:off x="724302" y="1268321"/>
            <a:ext cx="1086719" cy="879487"/>
            <a:chOff x="803162" y="1474292"/>
            <a:chExt cx="1086719" cy="879487"/>
          </a:xfrm>
        </p:grpSpPr>
        <p:grpSp>
          <p:nvGrpSpPr>
            <p:cNvPr id="4373" name="Google Shape;4373;p99"/>
            <p:cNvGrpSpPr/>
            <p:nvPr/>
          </p:nvGrpSpPr>
          <p:grpSpPr>
            <a:xfrm>
              <a:off x="803162" y="1625948"/>
              <a:ext cx="445856" cy="576579"/>
              <a:chOff x="803162" y="1625948"/>
              <a:chExt cx="445856" cy="576579"/>
            </a:xfrm>
          </p:grpSpPr>
          <p:sp>
            <p:nvSpPr>
              <p:cNvPr id="4374" name="Google Shape;4374;p9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5" name="Google Shape;4375;p99"/>
              <p:cNvGrpSpPr/>
              <p:nvPr/>
            </p:nvGrpSpPr>
            <p:grpSpPr>
              <a:xfrm>
                <a:off x="1056023" y="1625948"/>
                <a:ext cx="192995" cy="576579"/>
                <a:chOff x="1056023" y="1625948"/>
                <a:chExt cx="192995" cy="576579"/>
              </a:xfrm>
            </p:grpSpPr>
            <p:sp>
              <p:nvSpPr>
                <p:cNvPr id="4376" name="Google Shape;4376;p9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1" name="Google Shape;4381;p99"/>
            <p:cNvGrpSpPr/>
            <p:nvPr/>
          </p:nvGrpSpPr>
          <p:grpSpPr>
            <a:xfrm>
              <a:off x="1371406" y="1474292"/>
              <a:ext cx="518475" cy="879487"/>
              <a:chOff x="1398231" y="1474292"/>
              <a:chExt cx="518475" cy="879487"/>
            </a:xfrm>
          </p:grpSpPr>
          <p:grpSp>
            <p:nvGrpSpPr>
              <p:cNvPr id="4382" name="Google Shape;4382;p99"/>
              <p:cNvGrpSpPr/>
              <p:nvPr/>
            </p:nvGrpSpPr>
            <p:grpSpPr>
              <a:xfrm>
                <a:off x="1398231" y="1474292"/>
                <a:ext cx="518475" cy="341643"/>
                <a:chOff x="1398231" y="1474292"/>
                <a:chExt cx="518475" cy="341643"/>
              </a:xfrm>
            </p:grpSpPr>
            <p:sp>
              <p:nvSpPr>
                <p:cNvPr id="4383" name="Google Shape;4383;p9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99"/>
                <p:cNvGrpSpPr/>
                <p:nvPr/>
              </p:nvGrpSpPr>
              <p:grpSpPr>
                <a:xfrm>
                  <a:off x="1616453" y="1474292"/>
                  <a:ext cx="300253" cy="341643"/>
                  <a:chOff x="1616453" y="1475379"/>
                  <a:chExt cx="300253" cy="341643"/>
                </a:xfrm>
              </p:grpSpPr>
              <p:sp>
                <p:nvSpPr>
                  <p:cNvPr id="4385" name="Google Shape;4385;p9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2" name="Google Shape;4392;p99"/>
                  <p:cNvGrpSpPr/>
                  <p:nvPr/>
                </p:nvGrpSpPr>
                <p:grpSpPr>
                  <a:xfrm>
                    <a:off x="1839639" y="1475379"/>
                    <a:ext cx="77067" cy="341643"/>
                    <a:chOff x="1839639" y="1475379"/>
                    <a:chExt cx="77067" cy="341643"/>
                  </a:xfrm>
                </p:grpSpPr>
                <p:sp>
                  <p:nvSpPr>
                    <p:cNvPr id="4393" name="Google Shape;4393;p9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95" name="Google Shape;4395;p99"/>
              <p:cNvGrpSpPr/>
              <p:nvPr/>
            </p:nvGrpSpPr>
            <p:grpSpPr>
              <a:xfrm>
                <a:off x="1398451" y="2012951"/>
                <a:ext cx="518255" cy="340828"/>
                <a:chOff x="1398451" y="2012951"/>
                <a:chExt cx="518255" cy="340828"/>
              </a:xfrm>
            </p:grpSpPr>
            <p:sp>
              <p:nvSpPr>
                <p:cNvPr id="4396" name="Google Shape;4396;p9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7" name="Google Shape;4397;p99"/>
                <p:cNvGrpSpPr/>
                <p:nvPr/>
              </p:nvGrpSpPr>
              <p:grpSpPr>
                <a:xfrm>
                  <a:off x="1616453" y="2012951"/>
                  <a:ext cx="300253" cy="340828"/>
                  <a:chOff x="1616453" y="2013538"/>
                  <a:chExt cx="300253" cy="340828"/>
                </a:xfrm>
              </p:grpSpPr>
              <p:sp>
                <p:nvSpPr>
                  <p:cNvPr id="4398" name="Google Shape;4398;p9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5" name="Google Shape;4405;p99"/>
                  <p:cNvGrpSpPr/>
                  <p:nvPr/>
                </p:nvGrpSpPr>
                <p:grpSpPr>
                  <a:xfrm>
                    <a:off x="1839639" y="2013538"/>
                    <a:ext cx="77067" cy="340828"/>
                    <a:chOff x="1839639" y="2013538"/>
                    <a:chExt cx="77067" cy="340828"/>
                  </a:xfrm>
                </p:grpSpPr>
                <p:sp>
                  <p:nvSpPr>
                    <p:cNvPr id="4406" name="Google Shape;4406;p9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08" name="Google Shape;4408;p99"/>
          <p:cNvGrpSpPr/>
          <p:nvPr/>
        </p:nvGrpSpPr>
        <p:grpSpPr>
          <a:xfrm>
            <a:off x="721126" y="3399508"/>
            <a:ext cx="1368681" cy="682918"/>
            <a:chOff x="724986" y="3605478"/>
            <a:chExt cx="1368681" cy="682918"/>
          </a:xfrm>
        </p:grpSpPr>
        <p:grpSp>
          <p:nvGrpSpPr>
            <p:cNvPr id="4409" name="Google Shape;4409;p99"/>
            <p:cNvGrpSpPr/>
            <p:nvPr/>
          </p:nvGrpSpPr>
          <p:grpSpPr>
            <a:xfrm>
              <a:off x="1289102" y="3823629"/>
              <a:ext cx="240442" cy="250435"/>
              <a:chOff x="-165066" y="3843615"/>
              <a:chExt cx="221259" cy="230455"/>
            </a:xfrm>
          </p:grpSpPr>
          <p:sp>
            <p:nvSpPr>
              <p:cNvPr id="4410" name="Google Shape;4410;p9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99"/>
            <p:cNvGrpSpPr/>
            <p:nvPr/>
          </p:nvGrpSpPr>
          <p:grpSpPr>
            <a:xfrm>
              <a:off x="724986" y="3605478"/>
              <a:ext cx="1368681" cy="682918"/>
              <a:chOff x="724986" y="3605478"/>
              <a:chExt cx="1368681" cy="682918"/>
            </a:xfrm>
          </p:grpSpPr>
          <p:grpSp>
            <p:nvGrpSpPr>
              <p:cNvPr id="4431" name="Google Shape;4431;p99"/>
              <p:cNvGrpSpPr/>
              <p:nvPr/>
            </p:nvGrpSpPr>
            <p:grpSpPr>
              <a:xfrm>
                <a:off x="1498221" y="4047614"/>
                <a:ext cx="529172" cy="240783"/>
                <a:chOff x="1498221" y="4047614"/>
                <a:chExt cx="529172" cy="240783"/>
              </a:xfrm>
            </p:grpSpPr>
            <p:grpSp>
              <p:nvGrpSpPr>
                <p:cNvPr id="4432" name="Google Shape;4432;p99"/>
                <p:cNvGrpSpPr/>
                <p:nvPr/>
              </p:nvGrpSpPr>
              <p:grpSpPr>
                <a:xfrm>
                  <a:off x="1826655" y="4224370"/>
                  <a:ext cx="200738" cy="25631"/>
                  <a:chOff x="1826655" y="4224370"/>
                  <a:chExt cx="200738" cy="25631"/>
                </a:xfrm>
              </p:grpSpPr>
              <p:sp>
                <p:nvSpPr>
                  <p:cNvPr id="4433" name="Google Shape;4433;p9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99"/>
                <p:cNvGrpSpPr/>
                <p:nvPr/>
              </p:nvGrpSpPr>
              <p:grpSpPr>
                <a:xfrm>
                  <a:off x="1498221" y="4047614"/>
                  <a:ext cx="328444" cy="240783"/>
                  <a:chOff x="1498221" y="4047614"/>
                  <a:chExt cx="328444" cy="240783"/>
                </a:xfrm>
              </p:grpSpPr>
              <p:sp>
                <p:nvSpPr>
                  <p:cNvPr id="4436" name="Google Shape;4436;p9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7" name="Google Shape;4437;p99"/>
                  <p:cNvGrpSpPr/>
                  <p:nvPr/>
                </p:nvGrpSpPr>
                <p:grpSpPr>
                  <a:xfrm>
                    <a:off x="1498221" y="4047614"/>
                    <a:ext cx="150566" cy="190416"/>
                    <a:chOff x="1498221" y="4047614"/>
                    <a:chExt cx="150566" cy="190416"/>
                  </a:xfrm>
                </p:grpSpPr>
                <p:sp>
                  <p:nvSpPr>
                    <p:cNvPr id="4438" name="Google Shape;4438;p9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40" name="Google Shape;4440;p99"/>
              <p:cNvGrpSpPr/>
              <p:nvPr/>
            </p:nvGrpSpPr>
            <p:grpSpPr>
              <a:xfrm>
                <a:off x="1560718" y="3800594"/>
                <a:ext cx="532948" cy="302090"/>
                <a:chOff x="1560718" y="3800594"/>
                <a:chExt cx="532948" cy="302090"/>
              </a:xfrm>
            </p:grpSpPr>
            <p:grpSp>
              <p:nvGrpSpPr>
                <p:cNvPr id="4441" name="Google Shape;4441;p99"/>
                <p:cNvGrpSpPr/>
                <p:nvPr/>
              </p:nvGrpSpPr>
              <p:grpSpPr>
                <a:xfrm>
                  <a:off x="1912179" y="3827344"/>
                  <a:ext cx="181487" cy="25631"/>
                  <a:chOff x="1912179" y="3827344"/>
                  <a:chExt cx="181487" cy="25631"/>
                </a:xfrm>
              </p:grpSpPr>
              <p:sp>
                <p:nvSpPr>
                  <p:cNvPr id="4442" name="Google Shape;4442;p9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99"/>
                <p:cNvGrpSpPr/>
                <p:nvPr/>
              </p:nvGrpSpPr>
              <p:grpSpPr>
                <a:xfrm>
                  <a:off x="1912179" y="4044505"/>
                  <a:ext cx="181487" cy="25622"/>
                  <a:chOff x="1912179" y="4044506"/>
                  <a:chExt cx="181487" cy="25622"/>
                </a:xfrm>
              </p:grpSpPr>
              <p:sp>
                <p:nvSpPr>
                  <p:cNvPr id="4445" name="Google Shape;4445;p9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99"/>
                <p:cNvGrpSpPr/>
                <p:nvPr/>
              </p:nvGrpSpPr>
              <p:grpSpPr>
                <a:xfrm>
                  <a:off x="1560718" y="3800594"/>
                  <a:ext cx="351472" cy="302090"/>
                  <a:chOff x="1560718" y="3800594"/>
                  <a:chExt cx="351472" cy="302090"/>
                </a:xfrm>
              </p:grpSpPr>
              <p:grpSp>
                <p:nvGrpSpPr>
                  <p:cNvPr id="4448" name="Google Shape;4448;p99"/>
                  <p:cNvGrpSpPr/>
                  <p:nvPr/>
                </p:nvGrpSpPr>
                <p:grpSpPr>
                  <a:xfrm>
                    <a:off x="1560718" y="3842857"/>
                    <a:ext cx="173586" cy="217131"/>
                    <a:chOff x="1560718" y="3842857"/>
                    <a:chExt cx="173586" cy="217131"/>
                  </a:xfrm>
                </p:grpSpPr>
                <p:sp>
                  <p:nvSpPr>
                    <p:cNvPr id="4449" name="Google Shape;4449;p9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9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54" name="Google Shape;4454;p9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5" name="Google Shape;4455;p99"/>
              <p:cNvGrpSpPr/>
              <p:nvPr/>
            </p:nvGrpSpPr>
            <p:grpSpPr>
              <a:xfrm>
                <a:off x="785350" y="3605478"/>
                <a:ext cx="535311" cy="249245"/>
                <a:chOff x="785350" y="3605478"/>
                <a:chExt cx="535311" cy="249245"/>
              </a:xfrm>
            </p:grpSpPr>
            <p:grpSp>
              <p:nvGrpSpPr>
                <p:cNvPr id="4456" name="Google Shape;4456;p99"/>
                <p:cNvGrpSpPr/>
                <p:nvPr/>
              </p:nvGrpSpPr>
              <p:grpSpPr>
                <a:xfrm>
                  <a:off x="785350" y="3605478"/>
                  <a:ext cx="376191" cy="102736"/>
                  <a:chOff x="785350" y="3605478"/>
                  <a:chExt cx="376191" cy="102736"/>
                </a:xfrm>
              </p:grpSpPr>
              <p:sp>
                <p:nvSpPr>
                  <p:cNvPr id="4457" name="Google Shape;4457;p9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99"/>
                <p:cNvGrpSpPr/>
                <p:nvPr/>
              </p:nvGrpSpPr>
              <p:grpSpPr>
                <a:xfrm>
                  <a:off x="1161530" y="3655851"/>
                  <a:ext cx="159131" cy="198872"/>
                  <a:chOff x="1161530" y="3655851"/>
                  <a:chExt cx="159131" cy="198872"/>
                </a:xfrm>
              </p:grpSpPr>
              <p:sp>
                <p:nvSpPr>
                  <p:cNvPr id="4461" name="Google Shape;4461;p9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3" name="Google Shape;4463;p99"/>
              <p:cNvGrpSpPr/>
              <p:nvPr/>
            </p:nvGrpSpPr>
            <p:grpSpPr>
              <a:xfrm>
                <a:off x="785350" y="4047614"/>
                <a:ext cx="535311" cy="240783"/>
                <a:chOff x="785350" y="4047614"/>
                <a:chExt cx="535311" cy="240783"/>
              </a:xfrm>
            </p:grpSpPr>
            <p:grpSp>
              <p:nvGrpSpPr>
                <p:cNvPr id="4464" name="Google Shape;4464;p99"/>
                <p:cNvGrpSpPr/>
                <p:nvPr/>
              </p:nvGrpSpPr>
              <p:grpSpPr>
                <a:xfrm>
                  <a:off x="1161636" y="4047614"/>
                  <a:ext cx="159025" cy="190415"/>
                  <a:chOff x="1161636" y="4047614"/>
                  <a:chExt cx="159025" cy="190415"/>
                </a:xfrm>
              </p:grpSpPr>
              <p:sp>
                <p:nvSpPr>
                  <p:cNvPr id="4465" name="Google Shape;4465;p9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99"/>
                <p:cNvGrpSpPr/>
                <p:nvPr/>
              </p:nvGrpSpPr>
              <p:grpSpPr>
                <a:xfrm>
                  <a:off x="785350" y="4185661"/>
                  <a:ext cx="376191" cy="102736"/>
                  <a:chOff x="785350" y="4185661"/>
                  <a:chExt cx="376191" cy="102736"/>
                </a:xfrm>
              </p:grpSpPr>
              <p:sp>
                <p:nvSpPr>
                  <p:cNvPr id="4468" name="Google Shape;4468;p9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 name="Google Shape;4471;p99"/>
              <p:cNvGrpSpPr/>
              <p:nvPr/>
            </p:nvGrpSpPr>
            <p:grpSpPr>
              <a:xfrm>
                <a:off x="1501054" y="3605478"/>
                <a:ext cx="526340" cy="249240"/>
                <a:chOff x="1501054" y="3605478"/>
                <a:chExt cx="526340" cy="249240"/>
              </a:xfrm>
            </p:grpSpPr>
            <p:grpSp>
              <p:nvGrpSpPr>
                <p:cNvPr id="4472" name="Google Shape;4472;p99"/>
                <p:cNvGrpSpPr/>
                <p:nvPr/>
              </p:nvGrpSpPr>
              <p:grpSpPr>
                <a:xfrm>
                  <a:off x="1834208" y="3643867"/>
                  <a:ext cx="193185" cy="25622"/>
                  <a:chOff x="1834208" y="3643867"/>
                  <a:chExt cx="193185" cy="25622"/>
                </a:xfrm>
              </p:grpSpPr>
              <p:sp>
                <p:nvSpPr>
                  <p:cNvPr id="4473" name="Google Shape;4473;p9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99"/>
                <p:cNvGrpSpPr/>
                <p:nvPr/>
              </p:nvGrpSpPr>
              <p:grpSpPr>
                <a:xfrm>
                  <a:off x="1501054" y="3605478"/>
                  <a:ext cx="333165" cy="249240"/>
                  <a:chOff x="1501054" y="3605478"/>
                  <a:chExt cx="333165" cy="249240"/>
                </a:xfrm>
              </p:grpSpPr>
              <p:sp>
                <p:nvSpPr>
                  <p:cNvPr id="4476" name="Google Shape;4476;p9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7" name="Google Shape;4477;p99"/>
                  <p:cNvGrpSpPr/>
                  <p:nvPr/>
                </p:nvGrpSpPr>
                <p:grpSpPr>
                  <a:xfrm>
                    <a:off x="1501054" y="3655851"/>
                    <a:ext cx="155286" cy="198867"/>
                    <a:chOff x="1501054" y="3655851"/>
                    <a:chExt cx="155286" cy="198867"/>
                  </a:xfrm>
                </p:grpSpPr>
                <p:sp>
                  <p:nvSpPr>
                    <p:cNvPr id="4478" name="Google Shape;4478;p9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80" name="Google Shape;4480;p99"/>
              <p:cNvGrpSpPr/>
              <p:nvPr/>
            </p:nvGrpSpPr>
            <p:grpSpPr>
              <a:xfrm>
                <a:off x="724986" y="3800594"/>
                <a:ext cx="532950" cy="302090"/>
                <a:chOff x="724986" y="3800594"/>
                <a:chExt cx="532950" cy="302090"/>
              </a:xfrm>
            </p:grpSpPr>
            <p:grpSp>
              <p:nvGrpSpPr>
                <p:cNvPr id="4481" name="Google Shape;4481;p99"/>
                <p:cNvGrpSpPr/>
                <p:nvPr/>
              </p:nvGrpSpPr>
              <p:grpSpPr>
                <a:xfrm>
                  <a:off x="724986" y="4044367"/>
                  <a:ext cx="181314" cy="25626"/>
                  <a:chOff x="724986" y="4044367"/>
                  <a:chExt cx="181314" cy="25626"/>
                </a:xfrm>
              </p:grpSpPr>
              <p:sp>
                <p:nvSpPr>
                  <p:cNvPr id="4482" name="Google Shape;4482;p9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99"/>
                <p:cNvGrpSpPr/>
                <p:nvPr/>
              </p:nvGrpSpPr>
              <p:grpSpPr>
                <a:xfrm>
                  <a:off x="906290" y="3800594"/>
                  <a:ext cx="351646" cy="302090"/>
                  <a:chOff x="906290" y="3800594"/>
                  <a:chExt cx="351646" cy="302090"/>
                </a:xfrm>
              </p:grpSpPr>
              <p:grpSp>
                <p:nvGrpSpPr>
                  <p:cNvPr id="4485" name="Google Shape;4485;p99"/>
                  <p:cNvGrpSpPr/>
                  <p:nvPr/>
                </p:nvGrpSpPr>
                <p:grpSpPr>
                  <a:xfrm>
                    <a:off x="1084172" y="3842857"/>
                    <a:ext cx="173764" cy="217131"/>
                    <a:chOff x="1084172" y="3842857"/>
                    <a:chExt cx="173764" cy="217131"/>
                  </a:xfrm>
                </p:grpSpPr>
                <p:grpSp>
                  <p:nvGrpSpPr>
                    <p:cNvPr id="4486" name="Google Shape;4486;p99"/>
                    <p:cNvGrpSpPr/>
                    <p:nvPr/>
                  </p:nvGrpSpPr>
                  <p:grpSpPr>
                    <a:xfrm>
                      <a:off x="1156862" y="3936509"/>
                      <a:ext cx="101073" cy="25622"/>
                      <a:chOff x="1156862" y="3936509"/>
                      <a:chExt cx="101073" cy="25622"/>
                    </a:xfrm>
                  </p:grpSpPr>
                  <p:sp>
                    <p:nvSpPr>
                      <p:cNvPr id="4487" name="Google Shape;4487;p9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9" name="Google Shape;4489;p9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0" name="Google Shape;4490;p9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99"/>
                <p:cNvGrpSpPr/>
                <p:nvPr/>
              </p:nvGrpSpPr>
              <p:grpSpPr>
                <a:xfrm>
                  <a:off x="724986" y="3830189"/>
                  <a:ext cx="189533" cy="25626"/>
                  <a:chOff x="724986" y="3830189"/>
                  <a:chExt cx="189533" cy="25626"/>
                </a:xfrm>
              </p:grpSpPr>
              <p:sp>
                <p:nvSpPr>
                  <p:cNvPr id="4493" name="Google Shape;4493;p9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495" name="Google Shape;4495;p99"/>
          <p:cNvGrpSpPr/>
          <p:nvPr/>
        </p:nvGrpSpPr>
        <p:grpSpPr>
          <a:xfrm>
            <a:off x="2249438" y="2249669"/>
            <a:ext cx="948701" cy="935378"/>
            <a:chOff x="2253298" y="2428317"/>
            <a:chExt cx="948701" cy="935378"/>
          </a:xfrm>
        </p:grpSpPr>
        <p:sp>
          <p:nvSpPr>
            <p:cNvPr id="4496" name="Google Shape;4496;p9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2" name="Shape 4532"/>
        <p:cNvGrpSpPr/>
        <p:nvPr/>
      </p:nvGrpSpPr>
      <p:grpSpPr>
        <a:xfrm>
          <a:off x="0" y="0"/>
          <a:ext cx="0" cy="0"/>
          <a:chOff x="0" y="0"/>
          <a:chExt cx="0" cy="0"/>
        </a:xfrm>
      </p:grpSpPr>
      <p:grpSp>
        <p:nvGrpSpPr>
          <p:cNvPr id="4533" name="Google Shape;4533;p100"/>
          <p:cNvGrpSpPr/>
          <p:nvPr/>
        </p:nvGrpSpPr>
        <p:grpSpPr>
          <a:xfrm>
            <a:off x="3339745" y="952988"/>
            <a:ext cx="2363393" cy="1017867"/>
            <a:chOff x="3292400" y="1219146"/>
            <a:chExt cx="2615240" cy="1110239"/>
          </a:xfrm>
        </p:grpSpPr>
        <p:sp>
          <p:nvSpPr>
            <p:cNvPr id="4534" name="Google Shape;4534;p10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535" name="Google Shape;4535;p10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36" name="Google Shape;4536;p10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537" name="Google Shape;4537;p10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538" name="Google Shape;4538;p10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539" name="Google Shape;4539;p10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540" name="Google Shape;4540;p10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541" name="Google Shape;4541;p10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542" name="Google Shape;4542;p10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543" name="Google Shape;4543;p10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544" name="Google Shape;4544;p10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45" name="Google Shape;4545;p10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546" name="Google Shape;4546;p10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47" name="Google Shape;4547;p10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548" name="Google Shape;4548;p100"/>
            <p:cNvGrpSpPr/>
            <p:nvPr/>
          </p:nvGrpSpPr>
          <p:grpSpPr>
            <a:xfrm>
              <a:off x="3748438" y="1378608"/>
              <a:ext cx="2159202" cy="903971"/>
              <a:chOff x="1683525" y="2179850"/>
              <a:chExt cx="4519050" cy="2134525"/>
            </a:xfrm>
          </p:grpSpPr>
          <p:sp>
            <p:nvSpPr>
              <p:cNvPr id="4549" name="Google Shape;4549;p10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0" name="Google Shape;4550;p10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1" name="Google Shape;4551;p10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2" name="Google Shape;4552;p10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3" name="Google Shape;4553;p10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4" name="Google Shape;4554;p10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5" name="Google Shape;4555;p10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6" name="Google Shape;4556;p10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7" name="Google Shape;4557;p10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8" name="Google Shape;4558;p10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9" name="Google Shape;4559;p10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60" name="Google Shape;4560;p10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561" name="Google Shape;4561;p100"/>
          <p:cNvGraphicFramePr/>
          <p:nvPr/>
        </p:nvGraphicFramePr>
        <p:xfrm>
          <a:off x="5935838" y="2130461"/>
          <a:ext cx="3000000" cy="3000000"/>
        </p:xfrm>
        <a:graphic>
          <a:graphicData uri="http://schemas.openxmlformats.org/drawingml/2006/table">
            <a:tbl>
              <a:tblPr>
                <a:noFill/>
                <a:tableStyleId>{1A715F28-C60C-4562-88A7-5527469BCC4E}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562" name="Google Shape;4562;p100"/>
          <p:cNvGrpSpPr/>
          <p:nvPr/>
        </p:nvGrpSpPr>
        <p:grpSpPr>
          <a:xfrm>
            <a:off x="5935948" y="3189058"/>
            <a:ext cx="2496964" cy="1001454"/>
            <a:chOff x="1919611" y="789980"/>
            <a:chExt cx="1474179" cy="606868"/>
          </a:xfrm>
        </p:grpSpPr>
        <p:cxnSp>
          <p:nvCxnSpPr>
            <p:cNvPr id="4563" name="Google Shape;4563;p10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64" name="Google Shape;4564;p10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65" name="Google Shape;4565;p10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566" name="Google Shape;4566;p10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567" name="Google Shape;4567;p10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568" name="Google Shape;4568;p10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569" name="Google Shape;4569;p10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570" name="Google Shape;4570;p10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0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0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0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0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0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00"/>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577" name="Google Shape;4577;p100"/>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578" name="Google Shape;4578;p100"/>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579" name="Google Shape;4579;p10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00"/>
          <p:cNvGrpSpPr/>
          <p:nvPr/>
        </p:nvGrpSpPr>
        <p:grpSpPr>
          <a:xfrm>
            <a:off x="712562" y="998017"/>
            <a:ext cx="2394370" cy="976502"/>
            <a:chOff x="749309" y="1112739"/>
            <a:chExt cx="2371603" cy="976502"/>
          </a:xfrm>
        </p:grpSpPr>
        <p:sp>
          <p:nvSpPr>
            <p:cNvPr id="4581" name="Google Shape;4581;p10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0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0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0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0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0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0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0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0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0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0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0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0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0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0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0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0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0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0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0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0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0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0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0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0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0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0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0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0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0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0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0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13" name="Google Shape;4613;p100"/>
          <p:cNvGraphicFramePr/>
          <p:nvPr/>
        </p:nvGraphicFramePr>
        <p:xfrm>
          <a:off x="5935863" y="996311"/>
          <a:ext cx="3000000" cy="3000000"/>
        </p:xfrm>
        <a:graphic>
          <a:graphicData uri="http://schemas.openxmlformats.org/drawingml/2006/table">
            <a:tbl>
              <a:tblPr>
                <a:noFill/>
                <a:tableStyleId>{1A715F28-C60C-4562-88A7-5527469BCC4E}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14" name="Google Shape;4614;p100"/>
          <p:cNvGraphicFramePr/>
          <p:nvPr/>
        </p:nvGraphicFramePr>
        <p:xfrm>
          <a:off x="3342575" y="2130461"/>
          <a:ext cx="3000000" cy="3000000"/>
        </p:xfrm>
        <a:graphic>
          <a:graphicData uri="http://schemas.openxmlformats.org/drawingml/2006/table">
            <a:tbl>
              <a:tblPr>
                <a:noFill/>
                <a:tableStyleId>{1A715F28-C60C-4562-88A7-5527469BCC4E}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15" name="Google Shape;4615;p100"/>
          <p:cNvGrpSpPr/>
          <p:nvPr/>
        </p:nvGrpSpPr>
        <p:grpSpPr>
          <a:xfrm>
            <a:off x="4086505" y="2517104"/>
            <a:ext cx="1517436" cy="74460"/>
            <a:chOff x="3980086" y="2804397"/>
            <a:chExt cx="1227600" cy="66900"/>
          </a:xfrm>
        </p:grpSpPr>
        <p:sp>
          <p:nvSpPr>
            <p:cNvPr id="4616" name="Google Shape;4616;p10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0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100"/>
          <p:cNvGrpSpPr/>
          <p:nvPr/>
        </p:nvGrpSpPr>
        <p:grpSpPr>
          <a:xfrm>
            <a:off x="4711569" y="2809692"/>
            <a:ext cx="892956" cy="74460"/>
            <a:chOff x="3980086" y="2804397"/>
            <a:chExt cx="1227600" cy="66900"/>
          </a:xfrm>
        </p:grpSpPr>
        <p:sp>
          <p:nvSpPr>
            <p:cNvPr id="4619" name="Google Shape;4619;p10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0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100"/>
          <p:cNvGrpSpPr/>
          <p:nvPr/>
        </p:nvGrpSpPr>
        <p:grpSpPr>
          <a:xfrm>
            <a:off x="3344661" y="3168575"/>
            <a:ext cx="2363244" cy="1005943"/>
            <a:chOff x="3358415" y="3361302"/>
            <a:chExt cx="2363244" cy="1024695"/>
          </a:xfrm>
        </p:grpSpPr>
        <p:grpSp>
          <p:nvGrpSpPr>
            <p:cNvPr id="4622" name="Google Shape;4622;p100"/>
            <p:cNvGrpSpPr/>
            <p:nvPr/>
          </p:nvGrpSpPr>
          <p:grpSpPr>
            <a:xfrm>
              <a:off x="3358415" y="3361302"/>
              <a:ext cx="441300" cy="1024695"/>
              <a:chOff x="3358415" y="3361302"/>
              <a:chExt cx="441300" cy="1024695"/>
            </a:xfrm>
          </p:grpSpPr>
          <p:sp>
            <p:nvSpPr>
              <p:cNvPr id="4623" name="Google Shape;4623;p10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0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0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0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0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0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100"/>
            <p:cNvGrpSpPr/>
            <p:nvPr/>
          </p:nvGrpSpPr>
          <p:grpSpPr>
            <a:xfrm>
              <a:off x="3838901" y="3361302"/>
              <a:ext cx="441300" cy="1024695"/>
              <a:chOff x="3838901" y="3361302"/>
              <a:chExt cx="441300" cy="1024695"/>
            </a:xfrm>
          </p:grpSpPr>
          <p:sp>
            <p:nvSpPr>
              <p:cNvPr id="4630" name="Google Shape;4630;p10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0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0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0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0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0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100"/>
            <p:cNvGrpSpPr/>
            <p:nvPr/>
          </p:nvGrpSpPr>
          <p:grpSpPr>
            <a:xfrm>
              <a:off x="4319387" y="3361302"/>
              <a:ext cx="441300" cy="1024695"/>
              <a:chOff x="4319387" y="3361302"/>
              <a:chExt cx="441300" cy="1024695"/>
            </a:xfrm>
          </p:grpSpPr>
          <p:sp>
            <p:nvSpPr>
              <p:cNvPr id="4637" name="Google Shape;4637;p10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0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0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0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0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0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100"/>
            <p:cNvGrpSpPr/>
            <p:nvPr/>
          </p:nvGrpSpPr>
          <p:grpSpPr>
            <a:xfrm>
              <a:off x="4799873" y="3361302"/>
              <a:ext cx="441300" cy="1024695"/>
              <a:chOff x="4799873" y="3361302"/>
              <a:chExt cx="441300" cy="1024695"/>
            </a:xfrm>
          </p:grpSpPr>
          <p:sp>
            <p:nvSpPr>
              <p:cNvPr id="4644" name="Google Shape;4644;p10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0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0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0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0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0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100"/>
            <p:cNvGrpSpPr/>
            <p:nvPr/>
          </p:nvGrpSpPr>
          <p:grpSpPr>
            <a:xfrm>
              <a:off x="5280360" y="3361302"/>
              <a:ext cx="441300" cy="1024695"/>
              <a:chOff x="5280360" y="3361302"/>
              <a:chExt cx="441300" cy="1024695"/>
            </a:xfrm>
          </p:grpSpPr>
          <p:sp>
            <p:nvSpPr>
              <p:cNvPr id="4651" name="Google Shape;4651;p10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0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0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0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0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0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657" name="Google Shape;4657;p100"/>
          <p:cNvGraphicFramePr/>
          <p:nvPr/>
        </p:nvGraphicFramePr>
        <p:xfrm>
          <a:off x="711088" y="2130461"/>
          <a:ext cx="3000000" cy="3000000"/>
        </p:xfrm>
        <a:graphic>
          <a:graphicData uri="http://schemas.openxmlformats.org/drawingml/2006/table">
            <a:tbl>
              <a:tblPr>
                <a:noFill/>
                <a:tableStyleId>{1A715F28-C60C-4562-88A7-5527469BCC4E}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58" name="Google Shape;4658;p100"/>
          <p:cNvGrpSpPr/>
          <p:nvPr/>
        </p:nvGrpSpPr>
        <p:grpSpPr>
          <a:xfrm>
            <a:off x="712613" y="3180186"/>
            <a:ext cx="2403614" cy="1005900"/>
            <a:chOff x="726450" y="3372825"/>
            <a:chExt cx="2403614" cy="1005900"/>
          </a:xfrm>
        </p:grpSpPr>
        <p:grpSp>
          <p:nvGrpSpPr>
            <p:cNvPr id="4659" name="Google Shape;4659;p100"/>
            <p:cNvGrpSpPr/>
            <p:nvPr/>
          </p:nvGrpSpPr>
          <p:grpSpPr>
            <a:xfrm>
              <a:off x="726450" y="3696000"/>
              <a:ext cx="2403614" cy="500898"/>
              <a:chOff x="726450" y="3696000"/>
              <a:chExt cx="2403614" cy="500898"/>
            </a:xfrm>
          </p:grpSpPr>
          <p:sp>
            <p:nvSpPr>
              <p:cNvPr id="4660" name="Google Shape;4660;p10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61" name="Google Shape;4661;p10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62" name="Google Shape;4662;p100"/>
            <p:cNvGrpSpPr/>
            <p:nvPr/>
          </p:nvGrpSpPr>
          <p:grpSpPr>
            <a:xfrm>
              <a:off x="1348050" y="3372825"/>
              <a:ext cx="1720425" cy="1005900"/>
              <a:chOff x="1348050" y="3372825"/>
              <a:chExt cx="1720425" cy="1005900"/>
            </a:xfrm>
          </p:grpSpPr>
          <p:sp>
            <p:nvSpPr>
              <p:cNvPr id="4663" name="Google Shape;4663;p10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64" name="Google Shape;4664;p10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65" name="Google Shape;4665;p10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66" name="Google Shape;4666;p10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67" name="Google Shape;4667;p10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68" name="Google Shape;4668;p100"/>
            <p:cNvGrpSpPr/>
            <p:nvPr/>
          </p:nvGrpSpPr>
          <p:grpSpPr>
            <a:xfrm>
              <a:off x="1455707" y="3731058"/>
              <a:ext cx="1491150" cy="417657"/>
              <a:chOff x="1455707" y="3731058"/>
              <a:chExt cx="1491150" cy="417657"/>
            </a:xfrm>
          </p:grpSpPr>
          <p:grpSp>
            <p:nvGrpSpPr>
              <p:cNvPr id="4669" name="Google Shape;4669;p100"/>
              <p:cNvGrpSpPr/>
              <p:nvPr/>
            </p:nvGrpSpPr>
            <p:grpSpPr>
              <a:xfrm>
                <a:off x="1472938" y="3745828"/>
                <a:ext cx="72126" cy="53788"/>
                <a:chOff x="1472938" y="3745828"/>
                <a:chExt cx="72126" cy="53788"/>
              </a:xfrm>
            </p:grpSpPr>
            <p:sp>
              <p:nvSpPr>
                <p:cNvPr id="4670" name="Google Shape;4670;p10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0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100"/>
              <p:cNvGrpSpPr/>
              <p:nvPr/>
            </p:nvGrpSpPr>
            <p:grpSpPr>
              <a:xfrm>
                <a:off x="1819181" y="4089633"/>
                <a:ext cx="72126" cy="53788"/>
                <a:chOff x="1819181" y="4089633"/>
                <a:chExt cx="72126" cy="53788"/>
              </a:xfrm>
            </p:grpSpPr>
            <p:sp>
              <p:nvSpPr>
                <p:cNvPr id="4673" name="Google Shape;4673;p10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0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100"/>
              <p:cNvGrpSpPr/>
              <p:nvPr/>
            </p:nvGrpSpPr>
            <p:grpSpPr>
              <a:xfrm>
                <a:off x="1455707" y="4084171"/>
                <a:ext cx="64321" cy="64544"/>
                <a:chOff x="1455707" y="4084171"/>
                <a:chExt cx="64321" cy="64544"/>
              </a:xfrm>
            </p:grpSpPr>
            <p:sp>
              <p:nvSpPr>
                <p:cNvPr id="4676" name="Google Shape;4676;p10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0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100"/>
              <p:cNvGrpSpPr/>
              <p:nvPr/>
            </p:nvGrpSpPr>
            <p:grpSpPr>
              <a:xfrm>
                <a:off x="1818610" y="3731058"/>
                <a:ext cx="64321" cy="64544"/>
                <a:chOff x="1818610" y="3731058"/>
                <a:chExt cx="64321" cy="64544"/>
              </a:xfrm>
            </p:grpSpPr>
            <p:sp>
              <p:nvSpPr>
                <p:cNvPr id="4679" name="Google Shape;4679;p10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0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00"/>
              <p:cNvGrpSpPr/>
              <p:nvPr/>
            </p:nvGrpSpPr>
            <p:grpSpPr>
              <a:xfrm>
                <a:off x="2172491" y="4089633"/>
                <a:ext cx="72126" cy="53788"/>
                <a:chOff x="2172491" y="4089633"/>
                <a:chExt cx="72126" cy="53788"/>
              </a:xfrm>
            </p:grpSpPr>
            <p:sp>
              <p:nvSpPr>
                <p:cNvPr id="4682" name="Google Shape;4682;p10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0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100"/>
              <p:cNvGrpSpPr/>
              <p:nvPr/>
            </p:nvGrpSpPr>
            <p:grpSpPr>
              <a:xfrm>
                <a:off x="2171920" y="3731058"/>
                <a:ext cx="64321" cy="64544"/>
                <a:chOff x="2171920" y="3731058"/>
                <a:chExt cx="64321" cy="64544"/>
              </a:xfrm>
            </p:grpSpPr>
            <p:sp>
              <p:nvSpPr>
                <p:cNvPr id="4685" name="Google Shape;4685;p10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0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00"/>
              <p:cNvGrpSpPr/>
              <p:nvPr/>
            </p:nvGrpSpPr>
            <p:grpSpPr>
              <a:xfrm>
                <a:off x="2874730" y="3745828"/>
                <a:ext cx="72126" cy="53788"/>
                <a:chOff x="2874730" y="3745828"/>
                <a:chExt cx="72126" cy="53788"/>
              </a:xfrm>
            </p:grpSpPr>
            <p:sp>
              <p:nvSpPr>
                <p:cNvPr id="4688" name="Google Shape;4688;p10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0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00"/>
              <p:cNvGrpSpPr/>
              <p:nvPr/>
            </p:nvGrpSpPr>
            <p:grpSpPr>
              <a:xfrm>
                <a:off x="2878589" y="4081481"/>
                <a:ext cx="64321" cy="64544"/>
                <a:chOff x="2878589" y="4081481"/>
                <a:chExt cx="64321" cy="64544"/>
              </a:xfrm>
            </p:grpSpPr>
            <p:sp>
              <p:nvSpPr>
                <p:cNvPr id="4691" name="Google Shape;4691;p10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0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100"/>
              <p:cNvGrpSpPr/>
              <p:nvPr/>
            </p:nvGrpSpPr>
            <p:grpSpPr>
              <a:xfrm>
                <a:off x="2525796" y="4089633"/>
                <a:ext cx="72126" cy="53788"/>
                <a:chOff x="2525796" y="4089633"/>
                <a:chExt cx="72126" cy="53788"/>
              </a:xfrm>
            </p:grpSpPr>
            <p:sp>
              <p:nvSpPr>
                <p:cNvPr id="4694" name="Google Shape;4694;p10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0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100"/>
              <p:cNvGrpSpPr/>
              <p:nvPr/>
            </p:nvGrpSpPr>
            <p:grpSpPr>
              <a:xfrm>
                <a:off x="2525225" y="3731058"/>
                <a:ext cx="64321" cy="64544"/>
                <a:chOff x="2525225" y="3731058"/>
                <a:chExt cx="64321" cy="64544"/>
              </a:xfrm>
            </p:grpSpPr>
            <p:sp>
              <p:nvSpPr>
                <p:cNvPr id="4697" name="Google Shape;4697;p10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0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2" name="Shape 4702"/>
        <p:cNvGrpSpPr/>
        <p:nvPr/>
      </p:nvGrpSpPr>
      <p:grpSpPr>
        <a:xfrm>
          <a:off x="0" y="0"/>
          <a:ext cx="0" cy="0"/>
          <a:chOff x="0" y="0"/>
          <a:chExt cx="0" cy="0"/>
        </a:xfrm>
      </p:grpSpPr>
      <p:grpSp>
        <p:nvGrpSpPr>
          <p:cNvPr id="4703" name="Google Shape;4703;p101"/>
          <p:cNvGrpSpPr/>
          <p:nvPr/>
        </p:nvGrpSpPr>
        <p:grpSpPr>
          <a:xfrm>
            <a:off x="5780153" y="1859606"/>
            <a:ext cx="671400" cy="674856"/>
            <a:chOff x="5780148" y="1859605"/>
            <a:chExt cx="671400" cy="674856"/>
          </a:xfrm>
        </p:grpSpPr>
        <p:sp>
          <p:nvSpPr>
            <p:cNvPr id="4704" name="Google Shape;4704;p101"/>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01"/>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01"/>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01"/>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101"/>
          <p:cNvGrpSpPr/>
          <p:nvPr/>
        </p:nvGrpSpPr>
        <p:grpSpPr>
          <a:xfrm>
            <a:off x="716996" y="971307"/>
            <a:ext cx="845921" cy="690752"/>
            <a:chOff x="732428" y="1198513"/>
            <a:chExt cx="845921" cy="690752"/>
          </a:xfrm>
        </p:grpSpPr>
        <p:grpSp>
          <p:nvGrpSpPr>
            <p:cNvPr id="4709" name="Google Shape;4709;p101"/>
            <p:cNvGrpSpPr/>
            <p:nvPr/>
          </p:nvGrpSpPr>
          <p:grpSpPr>
            <a:xfrm>
              <a:off x="823030" y="1198513"/>
              <a:ext cx="755319" cy="690752"/>
              <a:chOff x="823030" y="1198513"/>
              <a:chExt cx="755319" cy="690752"/>
            </a:xfrm>
          </p:grpSpPr>
          <p:sp>
            <p:nvSpPr>
              <p:cNvPr id="4710" name="Google Shape;4710;p10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0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101"/>
            <p:cNvGrpSpPr/>
            <p:nvPr/>
          </p:nvGrpSpPr>
          <p:grpSpPr>
            <a:xfrm>
              <a:off x="732428" y="1239937"/>
              <a:ext cx="739912" cy="607886"/>
              <a:chOff x="732428" y="1239937"/>
              <a:chExt cx="739912" cy="607886"/>
            </a:xfrm>
          </p:grpSpPr>
          <p:sp>
            <p:nvSpPr>
              <p:cNvPr id="4713" name="Google Shape;4713;p10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0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101"/>
            <p:cNvGrpSpPr/>
            <p:nvPr/>
          </p:nvGrpSpPr>
          <p:grpSpPr>
            <a:xfrm>
              <a:off x="732428" y="1277018"/>
              <a:ext cx="702832" cy="533758"/>
              <a:chOff x="732428" y="1277018"/>
              <a:chExt cx="702832" cy="533758"/>
            </a:xfrm>
          </p:grpSpPr>
          <p:sp>
            <p:nvSpPr>
              <p:cNvPr id="4716" name="Google Shape;4716;p10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0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101"/>
            <p:cNvGrpSpPr/>
            <p:nvPr/>
          </p:nvGrpSpPr>
          <p:grpSpPr>
            <a:xfrm>
              <a:off x="931170" y="1306653"/>
              <a:ext cx="647179" cy="474455"/>
              <a:chOff x="931170" y="1306653"/>
              <a:chExt cx="647179" cy="474455"/>
            </a:xfrm>
          </p:grpSpPr>
          <p:sp>
            <p:nvSpPr>
              <p:cNvPr id="4719" name="Google Shape;4719;p10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0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1" name="Google Shape;4721;p10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101"/>
          <p:cNvGrpSpPr/>
          <p:nvPr/>
        </p:nvGrpSpPr>
        <p:grpSpPr>
          <a:xfrm>
            <a:off x="3948605" y="971313"/>
            <a:ext cx="634656" cy="699982"/>
            <a:chOff x="5985650" y="2860025"/>
            <a:chExt cx="1396075" cy="1539775"/>
          </a:xfrm>
        </p:grpSpPr>
        <p:sp>
          <p:nvSpPr>
            <p:cNvPr id="4723" name="Google Shape;4723;p10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0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0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0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0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0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0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0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0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0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0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0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0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0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0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0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0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0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0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0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0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0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0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0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0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0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0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0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0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0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0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0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101"/>
          <p:cNvGrpSpPr/>
          <p:nvPr/>
        </p:nvGrpSpPr>
        <p:grpSpPr>
          <a:xfrm>
            <a:off x="4704254" y="971307"/>
            <a:ext cx="725845" cy="699975"/>
            <a:chOff x="4249973" y="1201875"/>
            <a:chExt cx="1958568" cy="1888762"/>
          </a:xfrm>
        </p:grpSpPr>
        <p:sp>
          <p:nvSpPr>
            <p:cNvPr id="4756" name="Google Shape;4756;p10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7" name="Google Shape;4757;p101"/>
            <p:cNvGrpSpPr/>
            <p:nvPr/>
          </p:nvGrpSpPr>
          <p:grpSpPr>
            <a:xfrm>
              <a:off x="5853086" y="1789142"/>
              <a:ext cx="355454" cy="1048099"/>
              <a:chOff x="5576108" y="2016725"/>
              <a:chExt cx="565200" cy="1666560"/>
            </a:xfrm>
          </p:grpSpPr>
          <p:sp>
            <p:nvSpPr>
              <p:cNvPr id="4758" name="Google Shape;4758;p10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59" name="Google Shape;4759;p10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101"/>
            <p:cNvGrpSpPr/>
            <p:nvPr/>
          </p:nvGrpSpPr>
          <p:grpSpPr>
            <a:xfrm>
              <a:off x="4869455" y="2691676"/>
              <a:ext cx="1013897" cy="398961"/>
              <a:chOff x="4012057" y="3451825"/>
              <a:chExt cx="1612175" cy="634379"/>
            </a:xfrm>
          </p:grpSpPr>
          <p:sp>
            <p:nvSpPr>
              <p:cNvPr id="4761" name="Google Shape;4761;p10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62" name="Google Shape;4762;p10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101"/>
            <p:cNvGrpSpPr/>
            <p:nvPr/>
          </p:nvGrpSpPr>
          <p:grpSpPr>
            <a:xfrm>
              <a:off x="4276937" y="2155961"/>
              <a:ext cx="651965" cy="891358"/>
              <a:chOff x="3069908" y="2599997"/>
              <a:chExt cx="1036675" cy="1417328"/>
            </a:xfrm>
          </p:grpSpPr>
          <p:sp>
            <p:nvSpPr>
              <p:cNvPr id="4764" name="Google Shape;4764;p10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65" name="Google Shape;4765;p10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101"/>
            <p:cNvGrpSpPr/>
            <p:nvPr/>
          </p:nvGrpSpPr>
          <p:grpSpPr>
            <a:xfrm>
              <a:off x="5054918" y="1201875"/>
              <a:ext cx="999548" cy="602711"/>
              <a:chOff x="4306958" y="1082925"/>
              <a:chExt cx="1589359" cy="958358"/>
            </a:xfrm>
          </p:grpSpPr>
          <p:sp>
            <p:nvSpPr>
              <p:cNvPr id="4767" name="Google Shape;4767;p10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68" name="Google Shape;4768;p10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01"/>
            <p:cNvGrpSpPr/>
            <p:nvPr/>
          </p:nvGrpSpPr>
          <p:grpSpPr>
            <a:xfrm>
              <a:off x="4249973" y="1303451"/>
              <a:ext cx="799317" cy="841334"/>
              <a:chOff x="3027033" y="1244439"/>
              <a:chExt cx="1270977" cy="1337786"/>
            </a:xfrm>
          </p:grpSpPr>
          <p:sp>
            <p:nvSpPr>
              <p:cNvPr id="4770" name="Google Shape;4770;p10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71" name="Google Shape;4771;p10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2" name="Google Shape;4772;p101"/>
          <p:cNvGrpSpPr/>
          <p:nvPr/>
        </p:nvGrpSpPr>
        <p:grpSpPr>
          <a:xfrm>
            <a:off x="4057119" y="1858087"/>
            <a:ext cx="750769" cy="683784"/>
            <a:chOff x="4204684" y="2104422"/>
            <a:chExt cx="699822" cy="637382"/>
          </a:xfrm>
        </p:grpSpPr>
        <p:grpSp>
          <p:nvGrpSpPr>
            <p:cNvPr id="4773" name="Google Shape;4773;p101"/>
            <p:cNvGrpSpPr/>
            <p:nvPr/>
          </p:nvGrpSpPr>
          <p:grpSpPr>
            <a:xfrm>
              <a:off x="4204684" y="2430067"/>
              <a:ext cx="342957" cy="311738"/>
              <a:chOff x="4204684" y="2430067"/>
              <a:chExt cx="342957" cy="311738"/>
            </a:xfrm>
          </p:grpSpPr>
          <p:sp>
            <p:nvSpPr>
              <p:cNvPr id="4774" name="Google Shape;4774;p10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0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101"/>
            <p:cNvGrpSpPr/>
            <p:nvPr/>
          </p:nvGrpSpPr>
          <p:grpSpPr>
            <a:xfrm>
              <a:off x="4561586" y="2430067"/>
              <a:ext cx="342920" cy="311738"/>
              <a:chOff x="4561586" y="2430067"/>
              <a:chExt cx="342920" cy="311738"/>
            </a:xfrm>
          </p:grpSpPr>
          <p:sp>
            <p:nvSpPr>
              <p:cNvPr id="4777" name="Google Shape;4777;p10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0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101"/>
            <p:cNvGrpSpPr/>
            <p:nvPr/>
          </p:nvGrpSpPr>
          <p:grpSpPr>
            <a:xfrm>
              <a:off x="4561586" y="2104422"/>
              <a:ext cx="342920" cy="311738"/>
              <a:chOff x="4561586" y="2104422"/>
              <a:chExt cx="342920" cy="311738"/>
            </a:xfrm>
          </p:grpSpPr>
          <p:sp>
            <p:nvSpPr>
              <p:cNvPr id="4780" name="Google Shape;4780;p10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0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101"/>
            <p:cNvGrpSpPr/>
            <p:nvPr/>
          </p:nvGrpSpPr>
          <p:grpSpPr>
            <a:xfrm>
              <a:off x="4204684" y="2104422"/>
              <a:ext cx="342957" cy="311664"/>
              <a:chOff x="4204684" y="2104422"/>
              <a:chExt cx="342957" cy="311664"/>
            </a:xfrm>
          </p:grpSpPr>
          <p:sp>
            <p:nvSpPr>
              <p:cNvPr id="4783" name="Google Shape;4783;p10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0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5" name="Google Shape;4785;p101"/>
          <p:cNvGrpSpPr/>
          <p:nvPr/>
        </p:nvGrpSpPr>
        <p:grpSpPr>
          <a:xfrm>
            <a:off x="5521552" y="971301"/>
            <a:ext cx="660591" cy="688867"/>
            <a:chOff x="5830645" y="1267368"/>
            <a:chExt cx="530340" cy="553040"/>
          </a:xfrm>
        </p:grpSpPr>
        <p:sp>
          <p:nvSpPr>
            <p:cNvPr id="4786" name="Google Shape;4786;p10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7" name="Google Shape;4787;p101"/>
            <p:cNvGrpSpPr/>
            <p:nvPr/>
          </p:nvGrpSpPr>
          <p:grpSpPr>
            <a:xfrm>
              <a:off x="5830645" y="1267368"/>
              <a:ext cx="259743" cy="269909"/>
              <a:chOff x="5830645" y="1267368"/>
              <a:chExt cx="259743" cy="269909"/>
            </a:xfrm>
          </p:grpSpPr>
          <p:sp>
            <p:nvSpPr>
              <p:cNvPr id="4788" name="Google Shape;4788;p10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0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101"/>
            <p:cNvGrpSpPr/>
            <p:nvPr/>
          </p:nvGrpSpPr>
          <p:grpSpPr>
            <a:xfrm>
              <a:off x="6101293" y="1267368"/>
              <a:ext cx="259692" cy="269909"/>
              <a:chOff x="6101293" y="1267368"/>
              <a:chExt cx="259692" cy="269909"/>
            </a:xfrm>
          </p:grpSpPr>
          <p:sp>
            <p:nvSpPr>
              <p:cNvPr id="4791" name="Google Shape;4791;p10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0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101"/>
            <p:cNvGrpSpPr/>
            <p:nvPr/>
          </p:nvGrpSpPr>
          <p:grpSpPr>
            <a:xfrm>
              <a:off x="5830645" y="1550500"/>
              <a:ext cx="259692" cy="269909"/>
              <a:chOff x="5830645" y="1550500"/>
              <a:chExt cx="259692" cy="269909"/>
            </a:xfrm>
          </p:grpSpPr>
          <p:sp>
            <p:nvSpPr>
              <p:cNvPr id="4794" name="Google Shape;4794;p10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0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101"/>
            <p:cNvGrpSpPr/>
            <p:nvPr/>
          </p:nvGrpSpPr>
          <p:grpSpPr>
            <a:xfrm>
              <a:off x="6101293" y="1550500"/>
              <a:ext cx="259692" cy="269909"/>
              <a:chOff x="6101293" y="1550500"/>
              <a:chExt cx="259692" cy="269909"/>
            </a:xfrm>
          </p:grpSpPr>
          <p:sp>
            <p:nvSpPr>
              <p:cNvPr id="4797" name="Google Shape;4797;p10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0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9" name="Google Shape;4799;p101"/>
          <p:cNvGrpSpPr/>
          <p:nvPr/>
        </p:nvGrpSpPr>
        <p:grpSpPr>
          <a:xfrm>
            <a:off x="723705" y="1861761"/>
            <a:ext cx="697154" cy="679574"/>
            <a:chOff x="2679875" y="2361475"/>
            <a:chExt cx="780425" cy="760575"/>
          </a:xfrm>
        </p:grpSpPr>
        <p:sp>
          <p:nvSpPr>
            <p:cNvPr id="4800" name="Google Shape;4800;p10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0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0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0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0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0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101"/>
          <p:cNvGrpSpPr/>
          <p:nvPr/>
        </p:nvGrpSpPr>
        <p:grpSpPr>
          <a:xfrm>
            <a:off x="3122864" y="971353"/>
            <a:ext cx="735829" cy="684547"/>
            <a:chOff x="3351965" y="1148808"/>
            <a:chExt cx="750770" cy="698375"/>
          </a:xfrm>
        </p:grpSpPr>
        <p:grpSp>
          <p:nvGrpSpPr>
            <p:cNvPr id="4807" name="Google Shape;4807;p101"/>
            <p:cNvGrpSpPr/>
            <p:nvPr/>
          </p:nvGrpSpPr>
          <p:grpSpPr>
            <a:xfrm>
              <a:off x="3586796" y="1148808"/>
              <a:ext cx="294857" cy="286830"/>
              <a:chOff x="3750225" y="1774000"/>
              <a:chExt cx="149575" cy="145525"/>
            </a:xfrm>
          </p:grpSpPr>
          <p:sp>
            <p:nvSpPr>
              <p:cNvPr id="4808" name="Google Shape;4808;p10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0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101"/>
            <p:cNvGrpSpPr/>
            <p:nvPr/>
          </p:nvGrpSpPr>
          <p:grpSpPr>
            <a:xfrm>
              <a:off x="3779245" y="1375768"/>
              <a:ext cx="323490" cy="286978"/>
              <a:chOff x="3847850" y="1889150"/>
              <a:chExt cx="164100" cy="145600"/>
            </a:xfrm>
          </p:grpSpPr>
          <p:sp>
            <p:nvSpPr>
              <p:cNvPr id="4811" name="Google Shape;4811;p10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0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101"/>
            <p:cNvGrpSpPr/>
            <p:nvPr/>
          </p:nvGrpSpPr>
          <p:grpSpPr>
            <a:xfrm>
              <a:off x="3351965" y="1330435"/>
              <a:ext cx="295449" cy="285401"/>
              <a:chOff x="3631100" y="1866150"/>
              <a:chExt cx="149875" cy="144800"/>
            </a:xfrm>
          </p:grpSpPr>
          <p:sp>
            <p:nvSpPr>
              <p:cNvPr id="4814" name="Google Shape;4814;p10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0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101"/>
            <p:cNvGrpSpPr/>
            <p:nvPr/>
          </p:nvGrpSpPr>
          <p:grpSpPr>
            <a:xfrm>
              <a:off x="3548208" y="1560352"/>
              <a:ext cx="294808" cy="286830"/>
              <a:chOff x="3730650" y="1982800"/>
              <a:chExt cx="149550" cy="145525"/>
            </a:xfrm>
          </p:grpSpPr>
          <p:sp>
            <p:nvSpPr>
              <p:cNvPr id="4817" name="Google Shape;4817;p10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0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9" name="Google Shape;4819;p101"/>
          <p:cNvGrpSpPr/>
          <p:nvPr/>
        </p:nvGrpSpPr>
        <p:grpSpPr>
          <a:xfrm>
            <a:off x="7624517" y="971307"/>
            <a:ext cx="804565" cy="677795"/>
            <a:chOff x="7636443" y="1204988"/>
            <a:chExt cx="804565" cy="677795"/>
          </a:xfrm>
        </p:grpSpPr>
        <p:grpSp>
          <p:nvGrpSpPr>
            <p:cNvPr id="4820" name="Google Shape;4820;p101"/>
            <p:cNvGrpSpPr/>
            <p:nvPr/>
          </p:nvGrpSpPr>
          <p:grpSpPr>
            <a:xfrm>
              <a:off x="7636443" y="1509705"/>
              <a:ext cx="804565" cy="373078"/>
              <a:chOff x="7636443" y="1509705"/>
              <a:chExt cx="804565" cy="373078"/>
            </a:xfrm>
          </p:grpSpPr>
          <p:sp>
            <p:nvSpPr>
              <p:cNvPr id="4821" name="Google Shape;4821;p10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0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101"/>
            <p:cNvGrpSpPr/>
            <p:nvPr/>
          </p:nvGrpSpPr>
          <p:grpSpPr>
            <a:xfrm>
              <a:off x="7636443" y="1408133"/>
              <a:ext cx="804565" cy="373078"/>
              <a:chOff x="7636443" y="1408133"/>
              <a:chExt cx="804565" cy="373078"/>
            </a:xfrm>
          </p:grpSpPr>
          <p:sp>
            <p:nvSpPr>
              <p:cNvPr id="4824" name="Google Shape;4824;p10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0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101"/>
            <p:cNvGrpSpPr/>
            <p:nvPr/>
          </p:nvGrpSpPr>
          <p:grpSpPr>
            <a:xfrm>
              <a:off x="7636443" y="1306560"/>
              <a:ext cx="804565" cy="373078"/>
              <a:chOff x="7636443" y="1306560"/>
              <a:chExt cx="804565" cy="373078"/>
            </a:xfrm>
          </p:grpSpPr>
          <p:sp>
            <p:nvSpPr>
              <p:cNvPr id="4827" name="Google Shape;4827;p10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0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101"/>
            <p:cNvGrpSpPr/>
            <p:nvPr/>
          </p:nvGrpSpPr>
          <p:grpSpPr>
            <a:xfrm>
              <a:off x="7636443" y="1204988"/>
              <a:ext cx="804565" cy="373078"/>
              <a:chOff x="7636443" y="1204988"/>
              <a:chExt cx="804565" cy="373078"/>
            </a:xfrm>
          </p:grpSpPr>
          <p:sp>
            <p:nvSpPr>
              <p:cNvPr id="4830" name="Google Shape;4830;p10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0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2" name="Google Shape;4832;p101"/>
          <p:cNvGrpSpPr/>
          <p:nvPr/>
        </p:nvGrpSpPr>
        <p:grpSpPr>
          <a:xfrm>
            <a:off x="4963363" y="1878721"/>
            <a:ext cx="661339" cy="661188"/>
            <a:chOff x="3990000" y="975400"/>
            <a:chExt cx="3934200" cy="3933300"/>
          </a:xfrm>
        </p:grpSpPr>
        <p:sp>
          <p:nvSpPr>
            <p:cNvPr id="4833" name="Google Shape;4833;p10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0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0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0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101"/>
          <p:cNvGrpSpPr/>
          <p:nvPr/>
        </p:nvGrpSpPr>
        <p:grpSpPr>
          <a:xfrm>
            <a:off x="6607011" y="1857359"/>
            <a:ext cx="868881" cy="684241"/>
            <a:chOff x="6598259" y="2078634"/>
            <a:chExt cx="868881" cy="684241"/>
          </a:xfrm>
        </p:grpSpPr>
        <p:sp>
          <p:nvSpPr>
            <p:cNvPr id="4838" name="Google Shape;4838;p10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0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0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0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0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0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101"/>
            <p:cNvGrpSpPr/>
            <p:nvPr/>
          </p:nvGrpSpPr>
          <p:grpSpPr>
            <a:xfrm>
              <a:off x="6808175" y="2078634"/>
              <a:ext cx="452229" cy="684241"/>
              <a:chOff x="6808175" y="2078634"/>
              <a:chExt cx="452229" cy="684241"/>
            </a:xfrm>
          </p:grpSpPr>
          <p:sp>
            <p:nvSpPr>
              <p:cNvPr id="4845" name="Google Shape;4845;p10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0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0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0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0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0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101"/>
              <p:cNvGrpSpPr/>
              <p:nvPr/>
            </p:nvGrpSpPr>
            <p:grpSpPr>
              <a:xfrm>
                <a:off x="6821586" y="2078634"/>
                <a:ext cx="426871" cy="684241"/>
                <a:chOff x="6821586" y="2078634"/>
                <a:chExt cx="426871" cy="684241"/>
              </a:xfrm>
            </p:grpSpPr>
            <p:grpSp>
              <p:nvGrpSpPr>
                <p:cNvPr id="4852" name="Google Shape;4852;p101"/>
                <p:cNvGrpSpPr/>
                <p:nvPr/>
              </p:nvGrpSpPr>
              <p:grpSpPr>
                <a:xfrm>
                  <a:off x="6821586" y="2078634"/>
                  <a:ext cx="426871" cy="684241"/>
                  <a:chOff x="6821586" y="2078634"/>
                  <a:chExt cx="426871" cy="684241"/>
                </a:xfrm>
              </p:grpSpPr>
              <p:sp>
                <p:nvSpPr>
                  <p:cNvPr id="4853" name="Google Shape;4853;p10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0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0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0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0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0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0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0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0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0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0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0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0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0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0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0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0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0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0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2" name="Google Shape;4872;p10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0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0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0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0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0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8" name="Google Shape;4878;p101"/>
          <p:cNvGrpSpPr/>
          <p:nvPr/>
        </p:nvGrpSpPr>
        <p:grpSpPr>
          <a:xfrm>
            <a:off x="716994" y="3531369"/>
            <a:ext cx="1340789" cy="640830"/>
            <a:chOff x="238125" y="1151100"/>
            <a:chExt cx="7139450" cy="3412300"/>
          </a:xfrm>
        </p:grpSpPr>
        <p:sp>
          <p:nvSpPr>
            <p:cNvPr id="4879" name="Google Shape;4879;p10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0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0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0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0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0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0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0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0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0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0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0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101"/>
          <p:cNvGrpSpPr/>
          <p:nvPr/>
        </p:nvGrpSpPr>
        <p:grpSpPr>
          <a:xfrm>
            <a:off x="5584217" y="2734650"/>
            <a:ext cx="985357" cy="585764"/>
            <a:chOff x="5145061" y="2881789"/>
            <a:chExt cx="1107641" cy="658458"/>
          </a:xfrm>
        </p:grpSpPr>
        <p:grpSp>
          <p:nvGrpSpPr>
            <p:cNvPr id="4892" name="Google Shape;4892;p101"/>
            <p:cNvGrpSpPr/>
            <p:nvPr/>
          </p:nvGrpSpPr>
          <p:grpSpPr>
            <a:xfrm>
              <a:off x="5722989" y="3244587"/>
              <a:ext cx="529713" cy="295659"/>
              <a:chOff x="5722989" y="3244587"/>
              <a:chExt cx="529713" cy="295659"/>
            </a:xfrm>
          </p:grpSpPr>
          <p:sp>
            <p:nvSpPr>
              <p:cNvPr id="4893" name="Google Shape;4893;p10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94" name="Google Shape;4894;p10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895" name="Google Shape;4895;p101"/>
            <p:cNvGrpSpPr/>
            <p:nvPr/>
          </p:nvGrpSpPr>
          <p:grpSpPr>
            <a:xfrm>
              <a:off x="5145061" y="3244587"/>
              <a:ext cx="536807" cy="295659"/>
              <a:chOff x="5145061" y="3244587"/>
              <a:chExt cx="536807" cy="295659"/>
            </a:xfrm>
          </p:grpSpPr>
          <p:sp>
            <p:nvSpPr>
              <p:cNvPr id="4896" name="Google Shape;4896;p10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97" name="Google Shape;4897;p10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898" name="Google Shape;4898;p101"/>
            <p:cNvGrpSpPr/>
            <p:nvPr/>
          </p:nvGrpSpPr>
          <p:grpSpPr>
            <a:xfrm>
              <a:off x="5341327" y="2898245"/>
              <a:ext cx="532309" cy="614891"/>
              <a:chOff x="5341327" y="2898245"/>
              <a:chExt cx="532309" cy="614891"/>
            </a:xfrm>
          </p:grpSpPr>
          <p:sp>
            <p:nvSpPr>
              <p:cNvPr id="4899" name="Google Shape;4899;p10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00" name="Google Shape;4900;p10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01" name="Google Shape;4901;p101"/>
            <p:cNvGrpSpPr/>
            <p:nvPr/>
          </p:nvGrpSpPr>
          <p:grpSpPr>
            <a:xfrm>
              <a:off x="5532290" y="2881789"/>
              <a:ext cx="620516" cy="305456"/>
              <a:chOff x="5532290" y="2881789"/>
              <a:chExt cx="620516" cy="305456"/>
            </a:xfrm>
          </p:grpSpPr>
          <p:sp>
            <p:nvSpPr>
              <p:cNvPr id="4902" name="Google Shape;4902;p10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03" name="Google Shape;4903;p10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04" name="Google Shape;4904;p101"/>
          <p:cNvGrpSpPr/>
          <p:nvPr/>
        </p:nvGrpSpPr>
        <p:grpSpPr>
          <a:xfrm>
            <a:off x="8163140" y="3526708"/>
            <a:ext cx="269068" cy="645491"/>
            <a:chOff x="7026852" y="3311869"/>
            <a:chExt cx="434331" cy="1041954"/>
          </a:xfrm>
        </p:grpSpPr>
        <p:sp>
          <p:nvSpPr>
            <p:cNvPr id="4905" name="Google Shape;4905;p10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0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0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101"/>
          <p:cNvGrpSpPr/>
          <p:nvPr/>
        </p:nvGrpSpPr>
        <p:grpSpPr>
          <a:xfrm>
            <a:off x="6179721" y="3565945"/>
            <a:ext cx="293882" cy="293836"/>
            <a:chOff x="4873519" y="3311869"/>
            <a:chExt cx="499374" cy="499296"/>
          </a:xfrm>
        </p:grpSpPr>
        <p:sp>
          <p:nvSpPr>
            <p:cNvPr id="4909" name="Google Shape;4909;p10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0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101"/>
          <p:cNvGrpSpPr/>
          <p:nvPr/>
        </p:nvGrpSpPr>
        <p:grpSpPr>
          <a:xfrm>
            <a:off x="6179721" y="3878317"/>
            <a:ext cx="293882" cy="293882"/>
            <a:chOff x="4873519" y="3875839"/>
            <a:chExt cx="499374" cy="499374"/>
          </a:xfrm>
        </p:grpSpPr>
        <p:sp>
          <p:nvSpPr>
            <p:cNvPr id="4912" name="Google Shape;4912;p10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0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101"/>
          <p:cNvGrpSpPr/>
          <p:nvPr/>
        </p:nvGrpSpPr>
        <p:grpSpPr>
          <a:xfrm>
            <a:off x="2410248" y="1850269"/>
            <a:ext cx="698104" cy="698208"/>
            <a:chOff x="2565073" y="2075876"/>
            <a:chExt cx="672482" cy="672518"/>
          </a:xfrm>
        </p:grpSpPr>
        <p:sp>
          <p:nvSpPr>
            <p:cNvPr id="4915" name="Google Shape;4915;p10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0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0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0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0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0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101"/>
          <p:cNvGrpSpPr/>
          <p:nvPr/>
        </p:nvGrpSpPr>
        <p:grpSpPr>
          <a:xfrm>
            <a:off x="5633660" y="3534870"/>
            <a:ext cx="438354" cy="637329"/>
            <a:chOff x="1697726" y="3244179"/>
            <a:chExt cx="788124" cy="1146069"/>
          </a:xfrm>
        </p:grpSpPr>
        <p:sp>
          <p:nvSpPr>
            <p:cNvPr id="4922" name="Google Shape;4922;p10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0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4" name="Google Shape;4924;p10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101"/>
          <p:cNvGrpSpPr/>
          <p:nvPr/>
        </p:nvGrpSpPr>
        <p:grpSpPr>
          <a:xfrm>
            <a:off x="7634874" y="1863232"/>
            <a:ext cx="799565" cy="670282"/>
            <a:chOff x="7617850" y="2063282"/>
            <a:chExt cx="799565" cy="670282"/>
          </a:xfrm>
        </p:grpSpPr>
        <p:cxnSp>
          <p:nvCxnSpPr>
            <p:cNvPr id="4926" name="Google Shape;4926;p10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27" name="Google Shape;4927;p10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28" name="Google Shape;4928;p10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29" name="Google Shape;4929;p10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30" name="Google Shape;4930;p10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931" name="Google Shape;4931;p10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932" name="Google Shape;4932;p101"/>
            <p:cNvGrpSpPr/>
            <p:nvPr/>
          </p:nvGrpSpPr>
          <p:grpSpPr>
            <a:xfrm>
              <a:off x="7734309" y="2063282"/>
              <a:ext cx="570957" cy="620095"/>
              <a:chOff x="7734309" y="2063282"/>
              <a:chExt cx="570957" cy="620095"/>
            </a:xfrm>
          </p:grpSpPr>
          <p:grpSp>
            <p:nvGrpSpPr>
              <p:cNvPr id="4933" name="Google Shape;4933;p101"/>
              <p:cNvGrpSpPr/>
              <p:nvPr/>
            </p:nvGrpSpPr>
            <p:grpSpPr>
              <a:xfrm>
                <a:off x="8031573" y="2063282"/>
                <a:ext cx="273693" cy="620095"/>
                <a:chOff x="8031573" y="2063282"/>
                <a:chExt cx="273693" cy="620095"/>
              </a:xfrm>
            </p:grpSpPr>
            <p:sp>
              <p:nvSpPr>
                <p:cNvPr id="4934" name="Google Shape;4934;p10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0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0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0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101"/>
              <p:cNvGrpSpPr/>
              <p:nvPr/>
            </p:nvGrpSpPr>
            <p:grpSpPr>
              <a:xfrm flipH="1">
                <a:off x="7734309" y="2063282"/>
                <a:ext cx="273693" cy="620095"/>
                <a:chOff x="8031573" y="2063282"/>
                <a:chExt cx="273693" cy="620095"/>
              </a:xfrm>
            </p:grpSpPr>
            <p:sp>
              <p:nvSpPr>
                <p:cNvPr id="4939" name="Google Shape;4939;p10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0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0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0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943" name="Google Shape;4943;p10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0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5" name="Google Shape;4945;p101"/>
          <p:cNvGrpSpPr/>
          <p:nvPr/>
        </p:nvGrpSpPr>
        <p:grpSpPr>
          <a:xfrm>
            <a:off x="7821480" y="2716716"/>
            <a:ext cx="602567" cy="601884"/>
            <a:chOff x="1186975" y="238125"/>
            <a:chExt cx="5244275" cy="5238325"/>
          </a:xfrm>
        </p:grpSpPr>
        <p:sp>
          <p:nvSpPr>
            <p:cNvPr id="4946" name="Google Shape;4946;p10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0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0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0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101"/>
          <p:cNvGrpSpPr/>
          <p:nvPr/>
        </p:nvGrpSpPr>
        <p:grpSpPr>
          <a:xfrm>
            <a:off x="3264218" y="1856199"/>
            <a:ext cx="651848" cy="687338"/>
            <a:chOff x="3400515" y="2056248"/>
            <a:chExt cx="698134" cy="735987"/>
          </a:xfrm>
        </p:grpSpPr>
        <p:grpSp>
          <p:nvGrpSpPr>
            <p:cNvPr id="4951" name="Google Shape;4951;p101"/>
            <p:cNvGrpSpPr/>
            <p:nvPr/>
          </p:nvGrpSpPr>
          <p:grpSpPr>
            <a:xfrm>
              <a:off x="3400515" y="2283913"/>
              <a:ext cx="312919" cy="219900"/>
              <a:chOff x="3400515" y="2283913"/>
              <a:chExt cx="312919" cy="219900"/>
            </a:xfrm>
          </p:grpSpPr>
          <p:sp>
            <p:nvSpPr>
              <p:cNvPr id="4952" name="Google Shape;4952;p10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53" name="Google Shape;4953;p10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954" name="Google Shape;4954;p101"/>
            <p:cNvGrpSpPr/>
            <p:nvPr/>
          </p:nvGrpSpPr>
          <p:grpSpPr>
            <a:xfrm>
              <a:off x="3547823" y="2461089"/>
              <a:ext cx="219900" cy="331146"/>
              <a:chOff x="3547823" y="2461089"/>
              <a:chExt cx="219900" cy="331146"/>
            </a:xfrm>
          </p:grpSpPr>
          <p:sp>
            <p:nvSpPr>
              <p:cNvPr id="4955" name="Google Shape;4955;p10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56" name="Google Shape;4956;p10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957" name="Google Shape;4957;p101"/>
            <p:cNvGrpSpPr/>
            <p:nvPr/>
          </p:nvGrpSpPr>
          <p:grpSpPr>
            <a:xfrm>
              <a:off x="3734138" y="2461089"/>
              <a:ext cx="219900" cy="331146"/>
              <a:chOff x="3734138" y="2461089"/>
              <a:chExt cx="219900" cy="331146"/>
            </a:xfrm>
          </p:grpSpPr>
          <p:sp>
            <p:nvSpPr>
              <p:cNvPr id="4958" name="Google Shape;4958;p10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59" name="Google Shape;4959;p10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960" name="Google Shape;4960;p101"/>
            <p:cNvGrpSpPr/>
            <p:nvPr/>
          </p:nvGrpSpPr>
          <p:grpSpPr>
            <a:xfrm>
              <a:off x="3787560" y="2281742"/>
              <a:ext cx="311089" cy="219900"/>
              <a:chOff x="3787560" y="2281742"/>
              <a:chExt cx="311089" cy="219900"/>
            </a:xfrm>
          </p:grpSpPr>
          <p:sp>
            <p:nvSpPr>
              <p:cNvPr id="4961" name="Google Shape;4961;p10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62" name="Google Shape;4962;p10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963" name="Google Shape;4963;p101"/>
            <p:cNvGrpSpPr/>
            <p:nvPr/>
          </p:nvGrpSpPr>
          <p:grpSpPr>
            <a:xfrm>
              <a:off x="3637290" y="2056248"/>
              <a:ext cx="219900" cy="330736"/>
              <a:chOff x="3637290" y="2056248"/>
              <a:chExt cx="219900" cy="330736"/>
            </a:xfrm>
          </p:grpSpPr>
          <p:sp>
            <p:nvSpPr>
              <p:cNvPr id="4964" name="Google Shape;4964;p10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965" name="Google Shape;4965;p10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66" name="Google Shape;4966;p101"/>
          <p:cNvGrpSpPr/>
          <p:nvPr/>
        </p:nvGrpSpPr>
        <p:grpSpPr>
          <a:xfrm>
            <a:off x="2555923" y="2726206"/>
            <a:ext cx="1268144" cy="592394"/>
            <a:chOff x="238125" y="1188750"/>
            <a:chExt cx="7140450" cy="3335550"/>
          </a:xfrm>
        </p:grpSpPr>
        <p:sp>
          <p:nvSpPr>
            <p:cNvPr id="4967" name="Google Shape;4967;p10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0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0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0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0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101"/>
          <p:cNvGrpSpPr/>
          <p:nvPr/>
        </p:nvGrpSpPr>
        <p:grpSpPr>
          <a:xfrm>
            <a:off x="6663824" y="2728360"/>
            <a:ext cx="1053944" cy="590147"/>
            <a:chOff x="238125" y="1335475"/>
            <a:chExt cx="5418735" cy="3034175"/>
          </a:xfrm>
        </p:grpSpPr>
        <p:sp>
          <p:nvSpPr>
            <p:cNvPr id="4973" name="Google Shape;4973;p10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0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0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101"/>
          <p:cNvGrpSpPr/>
          <p:nvPr/>
        </p:nvGrpSpPr>
        <p:grpSpPr>
          <a:xfrm>
            <a:off x="4094633" y="3533260"/>
            <a:ext cx="1268207" cy="638939"/>
            <a:chOff x="3967651" y="3645904"/>
            <a:chExt cx="1479304" cy="745292"/>
          </a:xfrm>
        </p:grpSpPr>
        <p:grpSp>
          <p:nvGrpSpPr>
            <p:cNvPr id="4977" name="Google Shape;4977;p101"/>
            <p:cNvGrpSpPr/>
            <p:nvPr/>
          </p:nvGrpSpPr>
          <p:grpSpPr>
            <a:xfrm>
              <a:off x="3967651" y="4009026"/>
              <a:ext cx="1479304" cy="382170"/>
              <a:chOff x="3967651" y="4009026"/>
              <a:chExt cx="1479304" cy="382170"/>
            </a:xfrm>
          </p:grpSpPr>
          <p:grpSp>
            <p:nvGrpSpPr>
              <p:cNvPr id="4978" name="Google Shape;4978;p101"/>
              <p:cNvGrpSpPr/>
              <p:nvPr/>
            </p:nvGrpSpPr>
            <p:grpSpPr>
              <a:xfrm>
                <a:off x="4892216" y="4195630"/>
                <a:ext cx="554739" cy="195566"/>
                <a:chOff x="3604375" y="4892160"/>
                <a:chExt cx="1651500" cy="582215"/>
              </a:xfrm>
            </p:grpSpPr>
            <p:sp>
              <p:nvSpPr>
                <p:cNvPr id="4979" name="Google Shape;4979;p10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0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101"/>
              <p:cNvGrpSpPr/>
              <p:nvPr/>
            </p:nvGrpSpPr>
            <p:grpSpPr>
              <a:xfrm>
                <a:off x="3967651" y="4146303"/>
                <a:ext cx="579402" cy="244893"/>
                <a:chOff x="851875" y="4745310"/>
                <a:chExt cx="1724925" cy="729065"/>
              </a:xfrm>
            </p:grpSpPr>
            <p:sp>
              <p:nvSpPr>
                <p:cNvPr id="4982" name="Google Shape;4982;p10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0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101"/>
              <p:cNvGrpSpPr/>
              <p:nvPr/>
            </p:nvGrpSpPr>
            <p:grpSpPr>
              <a:xfrm>
                <a:off x="4460753" y="4009026"/>
                <a:ext cx="493110" cy="382170"/>
                <a:chOff x="2319875" y="4336625"/>
                <a:chExt cx="1468025" cy="1137750"/>
              </a:xfrm>
            </p:grpSpPr>
            <p:sp>
              <p:nvSpPr>
                <p:cNvPr id="4985" name="Google Shape;4985;p10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0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7" name="Google Shape;4987;p101"/>
            <p:cNvGrpSpPr/>
            <p:nvPr/>
          </p:nvGrpSpPr>
          <p:grpSpPr>
            <a:xfrm>
              <a:off x="4479443" y="3645904"/>
              <a:ext cx="455965" cy="388789"/>
              <a:chOff x="2957425" y="238100"/>
              <a:chExt cx="1910200" cy="1628775"/>
            </a:xfrm>
          </p:grpSpPr>
          <p:sp>
            <p:nvSpPr>
              <p:cNvPr id="4988" name="Google Shape;4988;p10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0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0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0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0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0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0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0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0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0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98" name="Google Shape;4998;p101"/>
          <p:cNvGrpSpPr/>
          <p:nvPr/>
        </p:nvGrpSpPr>
        <p:grpSpPr>
          <a:xfrm>
            <a:off x="2480746" y="3534460"/>
            <a:ext cx="1243128" cy="637739"/>
            <a:chOff x="2496310" y="3693351"/>
            <a:chExt cx="1342906" cy="688926"/>
          </a:xfrm>
        </p:grpSpPr>
        <p:grpSp>
          <p:nvGrpSpPr>
            <p:cNvPr id="4999" name="Google Shape;4999;p101"/>
            <p:cNvGrpSpPr/>
            <p:nvPr/>
          </p:nvGrpSpPr>
          <p:grpSpPr>
            <a:xfrm>
              <a:off x="2496310" y="3693351"/>
              <a:ext cx="1342906" cy="688875"/>
              <a:chOff x="2496310" y="3693351"/>
              <a:chExt cx="1342906" cy="688875"/>
            </a:xfrm>
          </p:grpSpPr>
          <p:sp>
            <p:nvSpPr>
              <p:cNvPr id="5000" name="Google Shape;5000;p10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0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0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0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0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0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6" name="Google Shape;5006;p101"/>
              <p:cNvCxnSpPr>
                <a:stCxn id="500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07" name="Google Shape;5007;p101"/>
              <p:cNvCxnSpPr>
                <a:stCxn id="500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08" name="Google Shape;5008;p101"/>
              <p:cNvCxnSpPr>
                <a:stCxn id="500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09" name="Google Shape;5009;p101"/>
              <p:cNvCxnSpPr>
                <a:stCxn id="500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10" name="Google Shape;5010;p101"/>
              <p:cNvCxnSpPr>
                <a:stCxn id="500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11" name="Google Shape;5011;p101"/>
            <p:cNvGrpSpPr/>
            <p:nvPr/>
          </p:nvGrpSpPr>
          <p:grpSpPr>
            <a:xfrm>
              <a:off x="2675275" y="3930557"/>
              <a:ext cx="1003306" cy="451719"/>
              <a:chOff x="2675275" y="4174282"/>
              <a:chExt cx="1003306" cy="451719"/>
            </a:xfrm>
          </p:grpSpPr>
          <p:sp>
            <p:nvSpPr>
              <p:cNvPr id="5012" name="Google Shape;5012;p10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0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0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5" name="Google Shape;5015;p101"/>
          <p:cNvGrpSpPr/>
          <p:nvPr/>
        </p:nvGrpSpPr>
        <p:grpSpPr>
          <a:xfrm>
            <a:off x="1654417" y="971307"/>
            <a:ext cx="574511" cy="874709"/>
            <a:chOff x="1715404" y="1112080"/>
            <a:chExt cx="642270" cy="977984"/>
          </a:xfrm>
        </p:grpSpPr>
        <p:grpSp>
          <p:nvGrpSpPr>
            <p:cNvPr id="5016" name="Google Shape;5016;p101"/>
            <p:cNvGrpSpPr/>
            <p:nvPr/>
          </p:nvGrpSpPr>
          <p:grpSpPr>
            <a:xfrm>
              <a:off x="1715404" y="1112080"/>
              <a:ext cx="642270" cy="977984"/>
              <a:chOff x="1715404" y="1112080"/>
              <a:chExt cx="642270" cy="977984"/>
            </a:xfrm>
          </p:grpSpPr>
          <p:sp>
            <p:nvSpPr>
              <p:cNvPr id="5017" name="Google Shape;5017;p10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0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101"/>
            <p:cNvGrpSpPr/>
            <p:nvPr/>
          </p:nvGrpSpPr>
          <p:grpSpPr>
            <a:xfrm>
              <a:off x="1768927" y="1165603"/>
              <a:ext cx="535225" cy="851367"/>
              <a:chOff x="1768927" y="1165603"/>
              <a:chExt cx="535225" cy="851367"/>
            </a:xfrm>
          </p:grpSpPr>
          <p:sp>
            <p:nvSpPr>
              <p:cNvPr id="5020" name="Google Shape;5020;p10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0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101"/>
            <p:cNvGrpSpPr/>
            <p:nvPr/>
          </p:nvGrpSpPr>
          <p:grpSpPr>
            <a:xfrm>
              <a:off x="1822449" y="1219125"/>
              <a:ext cx="428180" cy="718859"/>
              <a:chOff x="1822449" y="1219125"/>
              <a:chExt cx="428180" cy="718859"/>
            </a:xfrm>
          </p:grpSpPr>
          <p:sp>
            <p:nvSpPr>
              <p:cNvPr id="5023" name="Google Shape;5023;p10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0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101"/>
            <p:cNvGrpSpPr/>
            <p:nvPr/>
          </p:nvGrpSpPr>
          <p:grpSpPr>
            <a:xfrm>
              <a:off x="1875972" y="1272648"/>
              <a:ext cx="321135" cy="586939"/>
              <a:chOff x="1875972" y="1272648"/>
              <a:chExt cx="321135" cy="586939"/>
            </a:xfrm>
          </p:grpSpPr>
          <p:sp>
            <p:nvSpPr>
              <p:cNvPr id="5026" name="Google Shape;5026;p10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0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8" name="Google Shape;5028;p101"/>
          <p:cNvGrpSpPr/>
          <p:nvPr/>
        </p:nvGrpSpPr>
        <p:grpSpPr>
          <a:xfrm>
            <a:off x="7761578" y="3528028"/>
            <a:ext cx="293855" cy="644170"/>
            <a:chOff x="241025" y="3151575"/>
            <a:chExt cx="293855" cy="644170"/>
          </a:xfrm>
        </p:grpSpPr>
        <p:sp>
          <p:nvSpPr>
            <p:cNvPr id="5029" name="Google Shape;5029;p10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0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101"/>
          <p:cNvGrpSpPr/>
          <p:nvPr/>
        </p:nvGrpSpPr>
        <p:grpSpPr>
          <a:xfrm>
            <a:off x="709562" y="2728028"/>
            <a:ext cx="1779649" cy="591620"/>
            <a:chOff x="246070" y="1983375"/>
            <a:chExt cx="1855347" cy="616849"/>
          </a:xfrm>
        </p:grpSpPr>
        <p:sp>
          <p:nvSpPr>
            <p:cNvPr id="5032" name="Google Shape;5032;p10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0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0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0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0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0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0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0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0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101"/>
          <p:cNvGrpSpPr/>
          <p:nvPr/>
        </p:nvGrpSpPr>
        <p:grpSpPr>
          <a:xfrm>
            <a:off x="2320428" y="971307"/>
            <a:ext cx="711055" cy="745993"/>
            <a:chOff x="2496269" y="1171698"/>
            <a:chExt cx="761953" cy="799392"/>
          </a:xfrm>
        </p:grpSpPr>
        <p:grpSp>
          <p:nvGrpSpPr>
            <p:cNvPr id="5042" name="Google Shape;5042;p101"/>
            <p:cNvGrpSpPr/>
            <p:nvPr/>
          </p:nvGrpSpPr>
          <p:grpSpPr>
            <a:xfrm>
              <a:off x="2496269" y="1171698"/>
              <a:ext cx="761953" cy="723022"/>
              <a:chOff x="2496269" y="1171698"/>
              <a:chExt cx="761953" cy="723022"/>
            </a:xfrm>
          </p:grpSpPr>
          <p:sp>
            <p:nvSpPr>
              <p:cNvPr id="5043" name="Google Shape;5043;p10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0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101"/>
              <p:cNvGrpSpPr/>
              <p:nvPr/>
            </p:nvGrpSpPr>
            <p:grpSpPr>
              <a:xfrm>
                <a:off x="2496269" y="1171698"/>
                <a:ext cx="761953" cy="723022"/>
                <a:chOff x="2496269" y="1120652"/>
                <a:chExt cx="761953" cy="723022"/>
              </a:xfrm>
            </p:grpSpPr>
            <p:grpSp>
              <p:nvGrpSpPr>
                <p:cNvPr id="5046" name="Google Shape;5046;p101"/>
                <p:cNvGrpSpPr/>
                <p:nvPr/>
              </p:nvGrpSpPr>
              <p:grpSpPr>
                <a:xfrm>
                  <a:off x="2496269" y="1120652"/>
                  <a:ext cx="761953" cy="723022"/>
                  <a:chOff x="2496269" y="1120652"/>
                  <a:chExt cx="761953" cy="723022"/>
                </a:xfrm>
              </p:grpSpPr>
              <p:grpSp>
                <p:nvGrpSpPr>
                  <p:cNvPr id="5047" name="Google Shape;5047;p101"/>
                  <p:cNvGrpSpPr/>
                  <p:nvPr/>
                </p:nvGrpSpPr>
                <p:grpSpPr>
                  <a:xfrm>
                    <a:off x="2496269" y="1304589"/>
                    <a:ext cx="407089" cy="305057"/>
                    <a:chOff x="2496269" y="1304589"/>
                    <a:chExt cx="407089" cy="305057"/>
                  </a:xfrm>
                </p:grpSpPr>
                <p:sp>
                  <p:nvSpPr>
                    <p:cNvPr id="5048" name="Google Shape;5048;p10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0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101"/>
                  <p:cNvGrpSpPr/>
                  <p:nvPr/>
                </p:nvGrpSpPr>
                <p:grpSpPr>
                  <a:xfrm>
                    <a:off x="2586468" y="1493376"/>
                    <a:ext cx="358850" cy="349656"/>
                    <a:chOff x="2586468" y="1493376"/>
                    <a:chExt cx="358850" cy="349656"/>
                  </a:xfrm>
                </p:grpSpPr>
                <p:sp>
                  <p:nvSpPr>
                    <p:cNvPr id="5051" name="Google Shape;5051;p10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0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101"/>
                  <p:cNvGrpSpPr/>
                  <p:nvPr/>
                </p:nvGrpSpPr>
                <p:grpSpPr>
                  <a:xfrm>
                    <a:off x="2807939" y="1494024"/>
                    <a:ext cx="358857" cy="349650"/>
                    <a:chOff x="2807939" y="1494024"/>
                    <a:chExt cx="358857" cy="349650"/>
                  </a:xfrm>
                </p:grpSpPr>
                <p:sp>
                  <p:nvSpPr>
                    <p:cNvPr id="5054" name="Google Shape;5054;p10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0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101"/>
                  <p:cNvGrpSpPr/>
                  <p:nvPr/>
                </p:nvGrpSpPr>
                <p:grpSpPr>
                  <a:xfrm>
                    <a:off x="2851133" y="1305635"/>
                    <a:ext cx="407089" cy="305057"/>
                    <a:chOff x="2851133" y="1305635"/>
                    <a:chExt cx="407089" cy="305057"/>
                  </a:xfrm>
                </p:grpSpPr>
                <p:sp>
                  <p:nvSpPr>
                    <p:cNvPr id="5057" name="Google Shape;5057;p10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0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101"/>
                  <p:cNvGrpSpPr/>
                  <p:nvPr/>
                </p:nvGrpSpPr>
                <p:grpSpPr>
                  <a:xfrm>
                    <a:off x="2727495" y="1120652"/>
                    <a:ext cx="300271" cy="396358"/>
                    <a:chOff x="2727495" y="1120652"/>
                    <a:chExt cx="300271" cy="396358"/>
                  </a:xfrm>
                </p:grpSpPr>
                <p:sp>
                  <p:nvSpPr>
                    <p:cNvPr id="5060" name="Google Shape;5060;p10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0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2" name="Google Shape;5062;p101"/>
                <p:cNvGrpSpPr/>
                <p:nvPr/>
              </p:nvGrpSpPr>
              <p:grpSpPr>
                <a:xfrm>
                  <a:off x="2722305" y="1350460"/>
                  <a:ext cx="308357" cy="308344"/>
                  <a:chOff x="2722305" y="1350460"/>
                  <a:chExt cx="308357" cy="308344"/>
                </a:xfrm>
              </p:grpSpPr>
              <p:sp>
                <p:nvSpPr>
                  <p:cNvPr id="5063" name="Google Shape;5063;p10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4" name="Google Shape;5064;p101"/>
                  <p:cNvGrpSpPr/>
                  <p:nvPr/>
                </p:nvGrpSpPr>
                <p:grpSpPr>
                  <a:xfrm>
                    <a:off x="2725064" y="1364529"/>
                    <a:ext cx="297954" cy="280182"/>
                    <a:chOff x="2725064" y="1364529"/>
                    <a:chExt cx="297954" cy="280182"/>
                  </a:xfrm>
                </p:grpSpPr>
                <p:sp>
                  <p:nvSpPr>
                    <p:cNvPr id="5065" name="Google Shape;5065;p10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0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0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0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0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070" name="Google Shape;5070;p10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0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0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0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0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101"/>
          <p:cNvGrpSpPr/>
          <p:nvPr/>
        </p:nvGrpSpPr>
        <p:grpSpPr>
          <a:xfrm>
            <a:off x="3909129" y="2727412"/>
            <a:ext cx="1569144" cy="591015"/>
            <a:chOff x="3820100" y="3023049"/>
            <a:chExt cx="1303926" cy="491162"/>
          </a:xfrm>
        </p:grpSpPr>
        <p:grpSp>
          <p:nvGrpSpPr>
            <p:cNvPr id="5076" name="Google Shape;5076;p101"/>
            <p:cNvGrpSpPr/>
            <p:nvPr/>
          </p:nvGrpSpPr>
          <p:grpSpPr>
            <a:xfrm>
              <a:off x="3820100" y="3023072"/>
              <a:ext cx="1303926" cy="491139"/>
              <a:chOff x="3820100" y="3023072"/>
              <a:chExt cx="1303926" cy="491139"/>
            </a:xfrm>
          </p:grpSpPr>
          <p:sp>
            <p:nvSpPr>
              <p:cNvPr id="5077" name="Google Shape;5077;p10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0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101"/>
            <p:cNvGrpSpPr/>
            <p:nvPr/>
          </p:nvGrpSpPr>
          <p:grpSpPr>
            <a:xfrm>
              <a:off x="4132439" y="3023645"/>
              <a:ext cx="393633" cy="177096"/>
              <a:chOff x="4132439" y="3023645"/>
              <a:chExt cx="393633" cy="177096"/>
            </a:xfrm>
          </p:grpSpPr>
          <p:sp>
            <p:nvSpPr>
              <p:cNvPr id="5080" name="Google Shape;5080;p10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0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101"/>
            <p:cNvGrpSpPr/>
            <p:nvPr/>
          </p:nvGrpSpPr>
          <p:grpSpPr>
            <a:xfrm>
              <a:off x="3921811" y="3023049"/>
              <a:ext cx="1002397" cy="388943"/>
              <a:chOff x="3921811" y="3023049"/>
              <a:chExt cx="1002397" cy="388943"/>
            </a:xfrm>
          </p:grpSpPr>
          <p:sp>
            <p:nvSpPr>
              <p:cNvPr id="5083" name="Google Shape;5083;p10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0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101"/>
            <p:cNvGrpSpPr/>
            <p:nvPr/>
          </p:nvGrpSpPr>
          <p:grpSpPr>
            <a:xfrm>
              <a:off x="4023645" y="3023049"/>
              <a:ext cx="683032" cy="286722"/>
              <a:chOff x="4023645" y="3023049"/>
              <a:chExt cx="683032" cy="286722"/>
            </a:xfrm>
          </p:grpSpPr>
          <p:sp>
            <p:nvSpPr>
              <p:cNvPr id="5086" name="Google Shape;5086;p10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0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8" name="Google Shape;5088;p101"/>
          <p:cNvGrpSpPr/>
          <p:nvPr/>
        </p:nvGrpSpPr>
        <p:grpSpPr>
          <a:xfrm>
            <a:off x="1541251" y="1854258"/>
            <a:ext cx="713522" cy="688025"/>
            <a:chOff x="1706078" y="2092648"/>
            <a:chExt cx="660913" cy="637296"/>
          </a:xfrm>
        </p:grpSpPr>
        <p:sp>
          <p:nvSpPr>
            <p:cNvPr id="5089" name="Google Shape;5089;p10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0" name="Google Shape;5090;p101"/>
            <p:cNvGrpSpPr/>
            <p:nvPr/>
          </p:nvGrpSpPr>
          <p:grpSpPr>
            <a:xfrm>
              <a:off x="1706078" y="2092648"/>
              <a:ext cx="660913" cy="575241"/>
              <a:chOff x="1706078" y="2092648"/>
              <a:chExt cx="660913" cy="575241"/>
            </a:xfrm>
          </p:grpSpPr>
          <p:sp>
            <p:nvSpPr>
              <p:cNvPr id="5091" name="Google Shape;5091;p10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0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0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4" name="Google Shape;5094;p101"/>
          <p:cNvGrpSpPr/>
          <p:nvPr/>
        </p:nvGrpSpPr>
        <p:grpSpPr>
          <a:xfrm>
            <a:off x="6303109" y="971806"/>
            <a:ext cx="1317459" cy="684168"/>
            <a:chOff x="238125" y="999450"/>
            <a:chExt cx="7140700" cy="3708225"/>
          </a:xfrm>
        </p:grpSpPr>
        <p:sp>
          <p:nvSpPr>
            <p:cNvPr id="5095" name="Google Shape;5095;p10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0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0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0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0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0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0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0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0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7" name="Shape 5107"/>
        <p:cNvGrpSpPr/>
        <p:nvPr/>
      </p:nvGrpSpPr>
      <p:grpSpPr>
        <a:xfrm>
          <a:off x="0" y="0"/>
          <a:ext cx="0" cy="0"/>
          <a:chOff x="0" y="0"/>
          <a:chExt cx="0" cy="0"/>
        </a:xfrm>
      </p:grpSpPr>
      <p:grpSp>
        <p:nvGrpSpPr>
          <p:cNvPr id="5108" name="Google Shape;5108;p102"/>
          <p:cNvGrpSpPr/>
          <p:nvPr/>
        </p:nvGrpSpPr>
        <p:grpSpPr>
          <a:xfrm>
            <a:off x="717027" y="967622"/>
            <a:ext cx="1636117" cy="1526144"/>
            <a:chOff x="729238" y="1179665"/>
            <a:chExt cx="1636117" cy="1526144"/>
          </a:xfrm>
        </p:grpSpPr>
        <p:grpSp>
          <p:nvGrpSpPr>
            <p:cNvPr id="5109" name="Google Shape;5109;p102"/>
            <p:cNvGrpSpPr/>
            <p:nvPr/>
          </p:nvGrpSpPr>
          <p:grpSpPr>
            <a:xfrm>
              <a:off x="729238" y="1179665"/>
              <a:ext cx="80700" cy="1526144"/>
              <a:chOff x="729238" y="1179665"/>
              <a:chExt cx="80700" cy="1526144"/>
            </a:xfrm>
          </p:grpSpPr>
          <p:sp>
            <p:nvSpPr>
              <p:cNvPr id="5110" name="Google Shape;5110;p10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0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0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0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0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0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0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0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0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0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102"/>
            <p:cNvGrpSpPr/>
            <p:nvPr/>
          </p:nvGrpSpPr>
          <p:grpSpPr>
            <a:xfrm>
              <a:off x="903098" y="1179665"/>
              <a:ext cx="80700" cy="1526144"/>
              <a:chOff x="903098" y="1179665"/>
              <a:chExt cx="80700" cy="1526144"/>
            </a:xfrm>
          </p:grpSpPr>
          <p:sp>
            <p:nvSpPr>
              <p:cNvPr id="5121" name="Google Shape;5121;p10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0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0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0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0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0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0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0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0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0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102"/>
            <p:cNvGrpSpPr/>
            <p:nvPr/>
          </p:nvGrpSpPr>
          <p:grpSpPr>
            <a:xfrm>
              <a:off x="1076958" y="1179665"/>
              <a:ext cx="80700" cy="1526144"/>
              <a:chOff x="1076958" y="1179665"/>
              <a:chExt cx="80700" cy="1526144"/>
            </a:xfrm>
          </p:grpSpPr>
          <p:sp>
            <p:nvSpPr>
              <p:cNvPr id="5132" name="Google Shape;5132;p10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0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0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0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0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0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0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0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0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0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102"/>
            <p:cNvGrpSpPr/>
            <p:nvPr/>
          </p:nvGrpSpPr>
          <p:grpSpPr>
            <a:xfrm>
              <a:off x="1247707" y="1179665"/>
              <a:ext cx="80700" cy="1526144"/>
              <a:chOff x="1247707" y="1179665"/>
              <a:chExt cx="80700" cy="1526144"/>
            </a:xfrm>
          </p:grpSpPr>
          <p:sp>
            <p:nvSpPr>
              <p:cNvPr id="5143" name="Google Shape;5143;p10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0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0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0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0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0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0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0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0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0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102"/>
            <p:cNvGrpSpPr/>
            <p:nvPr/>
          </p:nvGrpSpPr>
          <p:grpSpPr>
            <a:xfrm>
              <a:off x="1421567" y="1179665"/>
              <a:ext cx="80700" cy="1526144"/>
              <a:chOff x="1421567" y="1179665"/>
              <a:chExt cx="80700" cy="1526144"/>
            </a:xfrm>
          </p:grpSpPr>
          <p:sp>
            <p:nvSpPr>
              <p:cNvPr id="5154" name="Google Shape;5154;p10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0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0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0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0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0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0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0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0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0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102"/>
            <p:cNvGrpSpPr/>
            <p:nvPr/>
          </p:nvGrpSpPr>
          <p:grpSpPr>
            <a:xfrm>
              <a:off x="1592327" y="1179665"/>
              <a:ext cx="80700" cy="1526144"/>
              <a:chOff x="1592327" y="1179665"/>
              <a:chExt cx="80700" cy="1526144"/>
            </a:xfrm>
          </p:grpSpPr>
          <p:sp>
            <p:nvSpPr>
              <p:cNvPr id="5165" name="Google Shape;5165;p10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0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0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0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0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0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0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0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0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0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102"/>
            <p:cNvGrpSpPr/>
            <p:nvPr/>
          </p:nvGrpSpPr>
          <p:grpSpPr>
            <a:xfrm>
              <a:off x="1766187" y="1179665"/>
              <a:ext cx="80700" cy="1526144"/>
              <a:chOff x="1766187" y="1179665"/>
              <a:chExt cx="80700" cy="1526144"/>
            </a:xfrm>
          </p:grpSpPr>
          <p:sp>
            <p:nvSpPr>
              <p:cNvPr id="5176" name="Google Shape;5176;p10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0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0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0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0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0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0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0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0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0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102"/>
            <p:cNvGrpSpPr/>
            <p:nvPr/>
          </p:nvGrpSpPr>
          <p:grpSpPr>
            <a:xfrm>
              <a:off x="1936935" y="1179665"/>
              <a:ext cx="80700" cy="1526144"/>
              <a:chOff x="1936935" y="1179665"/>
              <a:chExt cx="80700" cy="1526144"/>
            </a:xfrm>
          </p:grpSpPr>
          <p:sp>
            <p:nvSpPr>
              <p:cNvPr id="5187" name="Google Shape;5187;p10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0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0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0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0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0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0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0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0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0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102"/>
            <p:cNvGrpSpPr/>
            <p:nvPr/>
          </p:nvGrpSpPr>
          <p:grpSpPr>
            <a:xfrm>
              <a:off x="2110795" y="1179665"/>
              <a:ext cx="80700" cy="1526144"/>
              <a:chOff x="2110795" y="1179665"/>
              <a:chExt cx="80700" cy="1526144"/>
            </a:xfrm>
          </p:grpSpPr>
          <p:sp>
            <p:nvSpPr>
              <p:cNvPr id="5198" name="Google Shape;5198;p10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0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0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0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0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0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0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0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0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0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102"/>
            <p:cNvGrpSpPr/>
            <p:nvPr/>
          </p:nvGrpSpPr>
          <p:grpSpPr>
            <a:xfrm>
              <a:off x="2284655" y="1179665"/>
              <a:ext cx="80700" cy="1526144"/>
              <a:chOff x="2284655" y="1179665"/>
              <a:chExt cx="80700" cy="1526144"/>
            </a:xfrm>
          </p:grpSpPr>
          <p:sp>
            <p:nvSpPr>
              <p:cNvPr id="5209" name="Google Shape;5209;p10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0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0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0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0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0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0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0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0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0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9" name="Google Shape;5219;p102"/>
          <p:cNvGrpSpPr/>
          <p:nvPr/>
        </p:nvGrpSpPr>
        <p:grpSpPr>
          <a:xfrm>
            <a:off x="2611693" y="986760"/>
            <a:ext cx="1364248" cy="1102133"/>
            <a:chOff x="2623904" y="1198803"/>
            <a:chExt cx="1364248" cy="1102133"/>
          </a:xfrm>
        </p:grpSpPr>
        <p:grpSp>
          <p:nvGrpSpPr>
            <p:cNvPr id="5220" name="Google Shape;5220;p102"/>
            <p:cNvGrpSpPr/>
            <p:nvPr/>
          </p:nvGrpSpPr>
          <p:grpSpPr>
            <a:xfrm>
              <a:off x="2623907" y="1198803"/>
              <a:ext cx="1364245" cy="273000"/>
              <a:chOff x="2623907" y="1198803"/>
              <a:chExt cx="1364245" cy="273000"/>
            </a:xfrm>
          </p:grpSpPr>
          <p:sp>
            <p:nvSpPr>
              <p:cNvPr id="5221" name="Google Shape;5221;p10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0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0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0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0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102"/>
            <p:cNvGrpSpPr/>
            <p:nvPr/>
          </p:nvGrpSpPr>
          <p:grpSpPr>
            <a:xfrm>
              <a:off x="2623904" y="1476964"/>
              <a:ext cx="1364245" cy="273000"/>
              <a:chOff x="2623904" y="1476964"/>
              <a:chExt cx="1364245" cy="273000"/>
            </a:xfrm>
          </p:grpSpPr>
          <p:sp>
            <p:nvSpPr>
              <p:cNvPr id="5227" name="Google Shape;5227;p10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0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0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0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0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102"/>
            <p:cNvGrpSpPr/>
            <p:nvPr/>
          </p:nvGrpSpPr>
          <p:grpSpPr>
            <a:xfrm>
              <a:off x="2623907" y="1749775"/>
              <a:ext cx="1364245" cy="273000"/>
              <a:chOff x="2623907" y="1749775"/>
              <a:chExt cx="1364245" cy="273000"/>
            </a:xfrm>
          </p:grpSpPr>
          <p:sp>
            <p:nvSpPr>
              <p:cNvPr id="5233" name="Google Shape;5233;p10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0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0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0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0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102"/>
            <p:cNvGrpSpPr/>
            <p:nvPr/>
          </p:nvGrpSpPr>
          <p:grpSpPr>
            <a:xfrm>
              <a:off x="2623904" y="2027936"/>
              <a:ext cx="1364245" cy="273000"/>
              <a:chOff x="2623904" y="2027936"/>
              <a:chExt cx="1364245" cy="273000"/>
            </a:xfrm>
          </p:grpSpPr>
          <p:sp>
            <p:nvSpPr>
              <p:cNvPr id="5239" name="Google Shape;5239;p10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0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0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0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0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4" name="Google Shape;5244;p102"/>
          <p:cNvGrpSpPr/>
          <p:nvPr/>
        </p:nvGrpSpPr>
        <p:grpSpPr>
          <a:xfrm>
            <a:off x="2601154" y="2445833"/>
            <a:ext cx="1387541" cy="159124"/>
            <a:chOff x="3200660" y="2180272"/>
            <a:chExt cx="2563824" cy="378237"/>
          </a:xfrm>
        </p:grpSpPr>
        <p:sp>
          <p:nvSpPr>
            <p:cNvPr id="5245" name="Google Shape;5245;p10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0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0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0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0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0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0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0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0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0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0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0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0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0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0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0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0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0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102"/>
          <p:cNvGrpSpPr/>
          <p:nvPr/>
        </p:nvGrpSpPr>
        <p:grpSpPr>
          <a:xfrm>
            <a:off x="2597679" y="2723597"/>
            <a:ext cx="1390502" cy="159625"/>
            <a:chOff x="3530150" y="2790075"/>
            <a:chExt cx="1962600" cy="225300"/>
          </a:xfrm>
        </p:grpSpPr>
        <p:sp>
          <p:nvSpPr>
            <p:cNvPr id="5264" name="Google Shape;5264;p10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0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102"/>
          <p:cNvGrpSpPr/>
          <p:nvPr/>
        </p:nvGrpSpPr>
        <p:grpSpPr>
          <a:xfrm>
            <a:off x="2597736" y="3001862"/>
            <a:ext cx="1411629" cy="154175"/>
            <a:chOff x="3558802" y="4011244"/>
            <a:chExt cx="1866000" cy="111600"/>
          </a:xfrm>
        </p:grpSpPr>
        <p:sp>
          <p:nvSpPr>
            <p:cNvPr id="5267" name="Google Shape;5267;p10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0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102"/>
          <p:cNvGrpSpPr/>
          <p:nvPr/>
        </p:nvGrpSpPr>
        <p:grpSpPr>
          <a:xfrm>
            <a:off x="2598024" y="2207432"/>
            <a:ext cx="1383503" cy="119761"/>
            <a:chOff x="3465975" y="2270258"/>
            <a:chExt cx="1986364" cy="171947"/>
          </a:xfrm>
        </p:grpSpPr>
        <p:sp>
          <p:nvSpPr>
            <p:cNvPr id="5270" name="Google Shape;5270;p10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0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0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0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0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0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0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0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102"/>
          <p:cNvGrpSpPr/>
          <p:nvPr/>
        </p:nvGrpSpPr>
        <p:grpSpPr>
          <a:xfrm>
            <a:off x="2609031" y="3571205"/>
            <a:ext cx="1369531" cy="195460"/>
            <a:chOff x="723300" y="4253549"/>
            <a:chExt cx="2276482" cy="324900"/>
          </a:xfrm>
        </p:grpSpPr>
        <p:sp>
          <p:nvSpPr>
            <p:cNvPr id="5279" name="Google Shape;5279;p10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0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0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0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0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102"/>
          <p:cNvGrpSpPr/>
          <p:nvPr/>
        </p:nvGrpSpPr>
        <p:grpSpPr>
          <a:xfrm>
            <a:off x="2598592" y="3272446"/>
            <a:ext cx="1389066" cy="180119"/>
            <a:chOff x="705948" y="3788465"/>
            <a:chExt cx="2308953" cy="299400"/>
          </a:xfrm>
        </p:grpSpPr>
        <p:sp>
          <p:nvSpPr>
            <p:cNvPr id="5285" name="Google Shape;5285;p10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0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0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0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0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102"/>
          <p:cNvGrpSpPr/>
          <p:nvPr/>
        </p:nvGrpSpPr>
        <p:grpSpPr>
          <a:xfrm>
            <a:off x="4195583" y="1876400"/>
            <a:ext cx="1433821" cy="191501"/>
            <a:chOff x="4273350" y="2088443"/>
            <a:chExt cx="1433821" cy="191501"/>
          </a:xfrm>
        </p:grpSpPr>
        <p:grpSp>
          <p:nvGrpSpPr>
            <p:cNvPr id="5291" name="Google Shape;5291;p102"/>
            <p:cNvGrpSpPr/>
            <p:nvPr/>
          </p:nvGrpSpPr>
          <p:grpSpPr>
            <a:xfrm>
              <a:off x="4273350" y="2088443"/>
              <a:ext cx="1433821" cy="0"/>
              <a:chOff x="5224975" y="2962250"/>
              <a:chExt cx="1544400" cy="0"/>
            </a:xfrm>
          </p:grpSpPr>
          <p:cxnSp>
            <p:nvCxnSpPr>
              <p:cNvPr id="5292" name="Google Shape;5292;p10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293" name="Google Shape;5293;p10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294" name="Google Shape;5294;p102"/>
            <p:cNvGrpSpPr/>
            <p:nvPr/>
          </p:nvGrpSpPr>
          <p:grpSpPr>
            <a:xfrm>
              <a:off x="4273350" y="2279944"/>
              <a:ext cx="1433821" cy="0"/>
              <a:chOff x="5224975" y="2962250"/>
              <a:chExt cx="1544400" cy="0"/>
            </a:xfrm>
          </p:grpSpPr>
          <p:cxnSp>
            <p:nvCxnSpPr>
              <p:cNvPr id="5295" name="Google Shape;5295;p10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296" name="Google Shape;5296;p10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297" name="Google Shape;5297;p102"/>
          <p:cNvGrpSpPr/>
          <p:nvPr/>
        </p:nvGrpSpPr>
        <p:grpSpPr>
          <a:xfrm>
            <a:off x="2646529" y="3885304"/>
            <a:ext cx="1304609" cy="294074"/>
            <a:chOff x="2658741" y="4097347"/>
            <a:chExt cx="1304609" cy="294074"/>
          </a:xfrm>
        </p:grpSpPr>
        <p:grpSp>
          <p:nvGrpSpPr>
            <p:cNvPr id="5298" name="Google Shape;5298;p102"/>
            <p:cNvGrpSpPr/>
            <p:nvPr/>
          </p:nvGrpSpPr>
          <p:grpSpPr>
            <a:xfrm>
              <a:off x="2658741" y="4097347"/>
              <a:ext cx="118572" cy="294074"/>
              <a:chOff x="3343310" y="4475555"/>
              <a:chExt cx="127717" cy="316753"/>
            </a:xfrm>
          </p:grpSpPr>
          <p:sp>
            <p:nvSpPr>
              <p:cNvPr id="5299" name="Google Shape;5299;p10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0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102"/>
            <p:cNvGrpSpPr/>
            <p:nvPr/>
          </p:nvGrpSpPr>
          <p:grpSpPr>
            <a:xfrm>
              <a:off x="3815519" y="4098388"/>
              <a:ext cx="147831" cy="291991"/>
              <a:chOff x="3527539" y="4476677"/>
              <a:chExt cx="159232" cy="314510"/>
            </a:xfrm>
          </p:grpSpPr>
          <p:sp>
            <p:nvSpPr>
              <p:cNvPr id="5302" name="Google Shape;5302;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102"/>
            <p:cNvGrpSpPr/>
            <p:nvPr/>
          </p:nvGrpSpPr>
          <p:grpSpPr>
            <a:xfrm>
              <a:off x="3511696" y="4098388"/>
              <a:ext cx="147831" cy="291991"/>
              <a:chOff x="3527539" y="4476677"/>
              <a:chExt cx="159232" cy="314510"/>
            </a:xfrm>
          </p:grpSpPr>
          <p:sp>
            <p:nvSpPr>
              <p:cNvPr id="5305" name="Google Shape;5305;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102"/>
            <p:cNvGrpSpPr/>
            <p:nvPr/>
          </p:nvGrpSpPr>
          <p:grpSpPr>
            <a:xfrm>
              <a:off x="3207874" y="4098388"/>
              <a:ext cx="147831" cy="291991"/>
              <a:chOff x="3527539" y="4476677"/>
              <a:chExt cx="159232" cy="314510"/>
            </a:xfrm>
          </p:grpSpPr>
          <p:sp>
            <p:nvSpPr>
              <p:cNvPr id="5308" name="Google Shape;5308;p10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0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102"/>
            <p:cNvGrpSpPr/>
            <p:nvPr/>
          </p:nvGrpSpPr>
          <p:grpSpPr>
            <a:xfrm>
              <a:off x="2933305" y="4097347"/>
              <a:ext cx="118572" cy="294074"/>
              <a:chOff x="3343310" y="4475555"/>
              <a:chExt cx="127717" cy="316753"/>
            </a:xfrm>
          </p:grpSpPr>
          <p:sp>
            <p:nvSpPr>
              <p:cNvPr id="5311" name="Google Shape;5311;p10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0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3" name="Google Shape;5313;p102"/>
          <p:cNvGrpSpPr/>
          <p:nvPr/>
        </p:nvGrpSpPr>
        <p:grpSpPr>
          <a:xfrm>
            <a:off x="4197138" y="963998"/>
            <a:ext cx="1430711" cy="751237"/>
            <a:chOff x="5159450" y="1919950"/>
            <a:chExt cx="1541050" cy="862500"/>
          </a:xfrm>
        </p:grpSpPr>
        <p:sp>
          <p:nvSpPr>
            <p:cNvPr id="5314" name="Google Shape;5314;p10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15" name="Google Shape;5315;p102"/>
            <p:cNvGrpSpPr/>
            <p:nvPr/>
          </p:nvGrpSpPr>
          <p:grpSpPr>
            <a:xfrm>
              <a:off x="5159450" y="1919950"/>
              <a:ext cx="1541050" cy="862500"/>
              <a:chOff x="5159450" y="1919950"/>
              <a:chExt cx="1541050" cy="862500"/>
            </a:xfrm>
          </p:grpSpPr>
          <p:cxnSp>
            <p:nvCxnSpPr>
              <p:cNvPr id="5316" name="Google Shape;5316;p10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17" name="Google Shape;5317;p10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18" name="Google Shape;5318;p102"/>
          <p:cNvGrpSpPr/>
          <p:nvPr/>
        </p:nvGrpSpPr>
        <p:grpSpPr>
          <a:xfrm>
            <a:off x="4245275" y="2227768"/>
            <a:ext cx="1334436" cy="967914"/>
            <a:chOff x="4294923" y="2439811"/>
            <a:chExt cx="1334436" cy="967914"/>
          </a:xfrm>
        </p:grpSpPr>
        <p:grpSp>
          <p:nvGrpSpPr>
            <p:cNvPr id="5319" name="Google Shape;5319;p102"/>
            <p:cNvGrpSpPr/>
            <p:nvPr/>
          </p:nvGrpSpPr>
          <p:grpSpPr>
            <a:xfrm>
              <a:off x="4960455" y="2469658"/>
              <a:ext cx="668904" cy="885524"/>
              <a:chOff x="4960455" y="2469658"/>
              <a:chExt cx="668904" cy="885524"/>
            </a:xfrm>
          </p:grpSpPr>
          <p:sp>
            <p:nvSpPr>
              <p:cNvPr id="5320" name="Google Shape;5320;p10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0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0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0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0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0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102"/>
            <p:cNvGrpSpPr/>
            <p:nvPr/>
          </p:nvGrpSpPr>
          <p:grpSpPr>
            <a:xfrm>
              <a:off x="4294923" y="2469658"/>
              <a:ext cx="668951" cy="885524"/>
              <a:chOff x="4294923" y="2469658"/>
              <a:chExt cx="668951" cy="885524"/>
            </a:xfrm>
          </p:grpSpPr>
          <p:sp>
            <p:nvSpPr>
              <p:cNvPr id="5327" name="Google Shape;5327;p10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0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0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0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0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0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3" name="Google Shape;5333;p10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102"/>
          <p:cNvGrpSpPr/>
          <p:nvPr/>
        </p:nvGrpSpPr>
        <p:grpSpPr>
          <a:xfrm>
            <a:off x="4231478" y="3282213"/>
            <a:ext cx="1430949" cy="897289"/>
            <a:chOff x="4351371" y="3547942"/>
            <a:chExt cx="1345130" cy="843475"/>
          </a:xfrm>
        </p:grpSpPr>
        <p:grpSp>
          <p:nvGrpSpPr>
            <p:cNvPr id="5335" name="Google Shape;5335;p102"/>
            <p:cNvGrpSpPr/>
            <p:nvPr/>
          </p:nvGrpSpPr>
          <p:grpSpPr>
            <a:xfrm>
              <a:off x="4351371" y="4209917"/>
              <a:ext cx="1345130" cy="181500"/>
              <a:chOff x="4351371" y="4209917"/>
              <a:chExt cx="1345130" cy="181500"/>
            </a:xfrm>
          </p:grpSpPr>
          <p:sp>
            <p:nvSpPr>
              <p:cNvPr id="5336" name="Google Shape;5336;p10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7" name="Google Shape;5337;p10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338" name="Google Shape;5338;p102"/>
            <p:cNvGrpSpPr/>
            <p:nvPr/>
          </p:nvGrpSpPr>
          <p:grpSpPr>
            <a:xfrm>
              <a:off x="4403010" y="3985221"/>
              <a:ext cx="1109518" cy="181500"/>
              <a:chOff x="4403010" y="3985221"/>
              <a:chExt cx="1109518" cy="181500"/>
            </a:xfrm>
          </p:grpSpPr>
          <p:sp>
            <p:nvSpPr>
              <p:cNvPr id="5339" name="Google Shape;5339;p10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0" name="Google Shape;5340;p10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341" name="Google Shape;5341;p102"/>
            <p:cNvGrpSpPr/>
            <p:nvPr/>
          </p:nvGrpSpPr>
          <p:grpSpPr>
            <a:xfrm>
              <a:off x="4618704" y="3766582"/>
              <a:ext cx="807858" cy="181500"/>
              <a:chOff x="4618704" y="3766582"/>
              <a:chExt cx="807858" cy="181500"/>
            </a:xfrm>
          </p:grpSpPr>
          <p:sp>
            <p:nvSpPr>
              <p:cNvPr id="5342" name="Google Shape;5342;p10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3" name="Google Shape;5343;p10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344" name="Google Shape;5344;p102"/>
            <p:cNvGrpSpPr/>
            <p:nvPr/>
          </p:nvGrpSpPr>
          <p:grpSpPr>
            <a:xfrm>
              <a:off x="4735238" y="3547942"/>
              <a:ext cx="462839" cy="181500"/>
              <a:chOff x="4735238" y="3547942"/>
              <a:chExt cx="462839" cy="181500"/>
            </a:xfrm>
          </p:grpSpPr>
          <p:sp>
            <p:nvSpPr>
              <p:cNvPr id="5345" name="Google Shape;5345;p10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6" name="Google Shape;5346;p10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47" name="Google Shape;5347;p102"/>
          <p:cNvGrpSpPr/>
          <p:nvPr/>
        </p:nvGrpSpPr>
        <p:grpSpPr>
          <a:xfrm>
            <a:off x="7407836" y="2217537"/>
            <a:ext cx="1020955" cy="928853"/>
            <a:chOff x="926675" y="238125"/>
            <a:chExt cx="5755100" cy="5232975"/>
          </a:xfrm>
        </p:grpSpPr>
        <p:sp>
          <p:nvSpPr>
            <p:cNvPr id="5348" name="Google Shape;5348;p10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0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0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0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102"/>
          <p:cNvGrpSpPr/>
          <p:nvPr/>
        </p:nvGrpSpPr>
        <p:grpSpPr>
          <a:xfrm>
            <a:off x="715210" y="2616272"/>
            <a:ext cx="1695374" cy="1560837"/>
            <a:chOff x="727421" y="2828315"/>
            <a:chExt cx="1695374" cy="1560837"/>
          </a:xfrm>
        </p:grpSpPr>
        <p:grpSp>
          <p:nvGrpSpPr>
            <p:cNvPr id="5353" name="Google Shape;5353;p102"/>
            <p:cNvGrpSpPr/>
            <p:nvPr/>
          </p:nvGrpSpPr>
          <p:grpSpPr>
            <a:xfrm>
              <a:off x="727421" y="2828315"/>
              <a:ext cx="1695374" cy="1560837"/>
              <a:chOff x="734799" y="2782450"/>
              <a:chExt cx="1571100" cy="1577400"/>
            </a:xfrm>
          </p:grpSpPr>
          <p:cxnSp>
            <p:nvCxnSpPr>
              <p:cNvPr id="5354" name="Google Shape;5354;p10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355" name="Google Shape;5355;p10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356" name="Google Shape;5356;p102"/>
            <p:cNvGrpSpPr/>
            <p:nvPr/>
          </p:nvGrpSpPr>
          <p:grpSpPr>
            <a:xfrm>
              <a:off x="819108" y="2882501"/>
              <a:ext cx="1556791" cy="1426186"/>
              <a:chOff x="819108" y="2882501"/>
              <a:chExt cx="1556791" cy="1426186"/>
            </a:xfrm>
          </p:grpSpPr>
          <p:grpSp>
            <p:nvGrpSpPr>
              <p:cNvPr id="5357" name="Google Shape;5357;p102"/>
              <p:cNvGrpSpPr/>
              <p:nvPr/>
            </p:nvGrpSpPr>
            <p:grpSpPr>
              <a:xfrm>
                <a:off x="819108" y="2882501"/>
                <a:ext cx="103104" cy="1426186"/>
                <a:chOff x="4674013" y="3100904"/>
                <a:chExt cx="122758" cy="1698043"/>
              </a:xfrm>
            </p:grpSpPr>
            <p:sp>
              <p:nvSpPr>
                <p:cNvPr id="5358" name="Google Shape;5358;p10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0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0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0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0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0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0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102"/>
              <p:cNvGrpSpPr/>
              <p:nvPr/>
            </p:nvGrpSpPr>
            <p:grpSpPr>
              <a:xfrm>
                <a:off x="1062475" y="2882501"/>
                <a:ext cx="103104" cy="1426186"/>
                <a:chOff x="4940438" y="3100904"/>
                <a:chExt cx="122758" cy="1698043"/>
              </a:xfrm>
            </p:grpSpPr>
            <p:sp>
              <p:nvSpPr>
                <p:cNvPr id="5366" name="Google Shape;5366;p10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0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0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0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0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0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0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102"/>
              <p:cNvGrpSpPr/>
              <p:nvPr/>
            </p:nvGrpSpPr>
            <p:grpSpPr>
              <a:xfrm>
                <a:off x="1299324" y="2882501"/>
                <a:ext cx="103104" cy="1426186"/>
                <a:chOff x="5206863" y="3100904"/>
                <a:chExt cx="122758" cy="1698043"/>
              </a:xfrm>
            </p:grpSpPr>
            <p:sp>
              <p:nvSpPr>
                <p:cNvPr id="5374" name="Google Shape;5374;p10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0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0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0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0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0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0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102"/>
              <p:cNvGrpSpPr/>
              <p:nvPr/>
            </p:nvGrpSpPr>
            <p:grpSpPr>
              <a:xfrm>
                <a:off x="1786057" y="2882501"/>
                <a:ext cx="103104" cy="1426186"/>
                <a:chOff x="6006138" y="3143629"/>
                <a:chExt cx="122758" cy="1698043"/>
              </a:xfrm>
            </p:grpSpPr>
            <p:sp>
              <p:nvSpPr>
                <p:cNvPr id="5382" name="Google Shape;5382;p10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0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0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0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0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0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0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102"/>
              <p:cNvGrpSpPr/>
              <p:nvPr/>
            </p:nvGrpSpPr>
            <p:grpSpPr>
              <a:xfrm>
                <a:off x="2029422" y="2882501"/>
                <a:ext cx="103104" cy="1426186"/>
                <a:chOff x="6805413" y="3100904"/>
                <a:chExt cx="122758" cy="1698043"/>
              </a:xfrm>
            </p:grpSpPr>
            <p:sp>
              <p:nvSpPr>
                <p:cNvPr id="5390" name="Google Shape;5390;p10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0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0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0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0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0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0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102"/>
              <p:cNvGrpSpPr/>
              <p:nvPr/>
            </p:nvGrpSpPr>
            <p:grpSpPr>
              <a:xfrm>
                <a:off x="2272795" y="2882501"/>
                <a:ext cx="103104" cy="1426186"/>
                <a:chOff x="5206863" y="3100904"/>
                <a:chExt cx="122758" cy="1698043"/>
              </a:xfrm>
            </p:grpSpPr>
            <p:sp>
              <p:nvSpPr>
                <p:cNvPr id="5398" name="Google Shape;5398;p10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0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0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0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0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0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0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102"/>
              <p:cNvGrpSpPr/>
              <p:nvPr/>
            </p:nvGrpSpPr>
            <p:grpSpPr>
              <a:xfrm>
                <a:off x="1542694" y="2882501"/>
                <a:ext cx="103104" cy="1426186"/>
                <a:chOff x="6006138" y="3143629"/>
                <a:chExt cx="122758" cy="1698043"/>
              </a:xfrm>
            </p:grpSpPr>
            <p:sp>
              <p:nvSpPr>
                <p:cNvPr id="5406" name="Google Shape;5406;p10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0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0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0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0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0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0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13" name="Google Shape;5413;p102"/>
          <p:cNvGrpSpPr/>
          <p:nvPr/>
        </p:nvGrpSpPr>
        <p:grpSpPr>
          <a:xfrm>
            <a:off x="5671260" y="3305994"/>
            <a:ext cx="2749952" cy="870677"/>
            <a:chOff x="238125" y="1725700"/>
            <a:chExt cx="7139025" cy="2260325"/>
          </a:xfrm>
        </p:grpSpPr>
        <p:sp>
          <p:nvSpPr>
            <p:cNvPr id="5414" name="Google Shape;5414;p10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0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0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0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0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0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0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0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0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0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102"/>
          <p:cNvGrpSpPr/>
          <p:nvPr/>
        </p:nvGrpSpPr>
        <p:grpSpPr>
          <a:xfrm>
            <a:off x="5941424" y="2247740"/>
            <a:ext cx="1105452" cy="916747"/>
            <a:chOff x="5249100" y="1210600"/>
            <a:chExt cx="3502700" cy="2904775"/>
          </a:xfrm>
        </p:grpSpPr>
        <p:sp>
          <p:nvSpPr>
            <p:cNvPr id="5425" name="Google Shape;5425;p10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0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0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0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9" name="Google Shape;5429;p10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430" name="Google Shape;5430;p10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431" name="Google Shape;5431;p10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432" name="Google Shape;5432;p10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433" name="Google Shape;5433;p10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102"/>
          <p:cNvGrpSpPr/>
          <p:nvPr/>
        </p:nvGrpSpPr>
        <p:grpSpPr>
          <a:xfrm>
            <a:off x="7123972" y="967158"/>
            <a:ext cx="1304650" cy="1124856"/>
            <a:chOff x="7287122" y="1165658"/>
            <a:chExt cx="1219413" cy="1051365"/>
          </a:xfrm>
        </p:grpSpPr>
        <p:grpSp>
          <p:nvGrpSpPr>
            <p:cNvPr id="5435" name="Google Shape;5435;p102"/>
            <p:cNvGrpSpPr/>
            <p:nvPr/>
          </p:nvGrpSpPr>
          <p:grpSpPr>
            <a:xfrm>
              <a:off x="7287122" y="1969723"/>
              <a:ext cx="1219413" cy="247300"/>
              <a:chOff x="7287122" y="1969723"/>
              <a:chExt cx="1219413" cy="247300"/>
            </a:xfrm>
          </p:grpSpPr>
          <p:sp>
            <p:nvSpPr>
              <p:cNvPr id="5436" name="Google Shape;5436;p10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7" name="Google Shape;5437;p102"/>
              <p:cNvGrpSpPr/>
              <p:nvPr/>
            </p:nvGrpSpPr>
            <p:grpSpPr>
              <a:xfrm>
                <a:off x="7287122" y="2063892"/>
                <a:ext cx="1151753" cy="73428"/>
                <a:chOff x="7287122" y="2063892"/>
                <a:chExt cx="1151753" cy="73428"/>
              </a:xfrm>
            </p:grpSpPr>
            <p:sp>
              <p:nvSpPr>
                <p:cNvPr id="5438" name="Google Shape;5438;p10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39" name="Google Shape;5439;p10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440" name="Google Shape;5440;p102"/>
            <p:cNvGrpSpPr/>
            <p:nvPr/>
          </p:nvGrpSpPr>
          <p:grpSpPr>
            <a:xfrm>
              <a:off x="7287122" y="1712201"/>
              <a:ext cx="1219403" cy="246767"/>
              <a:chOff x="7287122" y="1712201"/>
              <a:chExt cx="1219403" cy="246767"/>
            </a:xfrm>
          </p:grpSpPr>
          <p:sp>
            <p:nvSpPr>
              <p:cNvPr id="5441" name="Google Shape;5441;p10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2" name="Google Shape;5442;p102"/>
              <p:cNvGrpSpPr/>
              <p:nvPr/>
            </p:nvGrpSpPr>
            <p:grpSpPr>
              <a:xfrm>
                <a:off x="7287122" y="1842861"/>
                <a:ext cx="1005303" cy="73419"/>
                <a:chOff x="7287122" y="1842861"/>
                <a:chExt cx="1005303" cy="73419"/>
              </a:xfrm>
            </p:grpSpPr>
            <p:sp>
              <p:nvSpPr>
                <p:cNvPr id="5443" name="Google Shape;5443;p10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4" name="Google Shape;5444;p10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445" name="Google Shape;5445;p102"/>
            <p:cNvGrpSpPr/>
            <p:nvPr/>
          </p:nvGrpSpPr>
          <p:grpSpPr>
            <a:xfrm>
              <a:off x="7287122" y="1447520"/>
              <a:ext cx="1219403" cy="286667"/>
              <a:chOff x="7287122" y="1447520"/>
              <a:chExt cx="1219403" cy="286667"/>
            </a:xfrm>
          </p:grpSpPr>
          <p:sp>
            <p:nvSpPr>
              <p:cNvPr id="5446" name="Google Shape;5446;p10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102"/>
              <p:cNvGrpSpPr/>
              <p:nvPr/>
            </p:nvGrpSpPr>
            <p:grpSpPr>
              <a:xfrm>
                <a:off x="7287122" y="1581977"/>
                <a:ext cx="852803" cy="73428"/>
                <a:chOff x="7287122" y="1581977"/>
                <a:chExt cx="852803" cy="73428"/>
              </a:xfrm>
            </p:grpSpPr>
            <p:sp>
              <p:nvSpPr>
                <p:cNvPr id="5448" name="Google Shape;5448;p10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9" name="Google Shape;5449;p10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450" name="Google Shape;5450;p102"/>
            <p:cNvGrpSpPr/>
            <p:nvPr/>
          </p:nvGrpSpPr>
          <p:grpSpPr>
            <a:xfrm>
              <a:off x="7287122" y="1165658"/>
              <a:ext cx="1219403" cy="344253"/>
              <a:chOff x="7287122" y="1165658"/>
              <a:chExt cx="1219403" cy="344253"/>
            </a:xfrm>
          </p:grpSpPr>
          <p:sp>
            <p:nvSpPr>
              <p:cNvPr id="5451" name="Google Shape;5451;p10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2" name="Google Shape;5452;p102"/>
              <p:cNvGrpSpPr/>
              <p:nvPr/>
            </p:nvGrpSpPr>
            <p:grpSpPr>
              <a:xfrm>
                <a:off x="7287122" y="1341025"/>
                <a:ext cx="695703" cy="73419"/>
                <a:chOff x="7287122" y="1341025"/>
                <a:chExt cx="695703" cy="73419"/>
              </a:xfrm>
            </p:grpSpPr>
            <p:sp>
              <p:nvSpPr>
                <p:cNvPr id="5453" name="Google Shape;5453;p10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4" name="Google Shape;5454;p10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455" name="Google Shape;5455;p102"/>
          <p:cNvGrpSpPr/>
          <p:nvPr/>
        </p:nvGrpSpPr>
        <p:grpSpPr>
          <a:xfrm>
            <a:off x="5790464" y="973181"/>
            <a:ext cx="1397729" cy="1098540"/>
            <a:chOff x="5900602" y="1193063"/>
            <a:chExt cx="1299851" cy="1021707"/>
          </a:xfrm>
        </p:grpSpPr>
        <p:grpSp>
          <p:nvGrpSpPr>
            <p:cNvPr id="5456" name="Google Shape;5456;p102"/>
            <p:cNvGrpSpPr/>
            <p:nvPr/>
          </p:nvGrpSpPr>
          <p:grpSpPr>
            <a:xfrm>
              <a:off x="6520337" y="1193063"/>
              <a:ext cx="341815" cy="799959"/>
              <a:chOff x="6520337" y="1193063"/>
              <a:chExt cx="341815" cy="799959"/>
            </a:xfrm>
          </p:grpSpPr>
          <p:grpSp>
            <p:nvGrpSpPr>
              <p:cNvPr id="5457" name="Google Shape;5457;p102"/>
              <p:cNvGrpSpPr/>
              <p:nvPr/>
            </p:nvGrpSpPr>
            <p:grpSpPr>
              <a:xfrm>
                <a:off x="6520337" y="1589527"/>
                <a:ext cx="213950" cy="403494"/>
                <a:chOff x="6520337" y="1589527"/>
                <a:chExt cx="213950" cy="403494"/>
              </a:xfrm>
            </p:grpSpPr>
            <p:sp>
              <p:nvSpPr>
                <p:cNvPr id="5458" name="Google Shape;5458;p10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0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102"/>
              <p:cNvGrpSpPr/>
              <p:nvPr/>
            </p:nvGrpSpPr>
            <p:grpSpPr>
              <a:xfrm>
                <a:off x="6577204" y="1193063"/>
                <a:ext cx="284947" cy="464512"/>
                <a:chOff x="6577204" y="1193063"/>
                <a:chExt cx="284947" cy="464512"/>
              </a:xfrm>
            </p:grpSpPr>
            <p:sp>
              <p:nvSpPr>
                <p:cNvPr id="5461" name="Google Shape;5461;p10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2" name="Google Shape;5462;p10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463" name="Google Shape;5463;p102"/>
            <p:cNvGrpSpPr/>
            <p:nvPr/>
          </p:nvGrpSpPr>
          <p:grpSpPr>
            <a:xfrm>
              <a:off x="6238903" y="1193063"/>
              <a:ext cx="300475" cy="900152"/>
              <a:chOff x="6238903" y="1193063"/>
              <a:chExt cx="300475" cy="900152"/>
            </a:xfrm>
          </p:grpSpPr>
          <p:grpSp>
            <p:nvGrpSpPr>
              <p:cNvPr id="5464" name="Google Shape;5464;p102"/>
              <p:cNvGrpSpPr/>
              <p:nvPr/>
            </p:nvGrpSpPr>
            <p:grpSpPr>
              <a:xfrm>
                <a:off x="6290865" y="1489315"/>
                <a:ext cx="248514" cy="603900"/>
                <a:chOff x="6290865" y="1489315"/>
                <a:chExt cx="248514" cy="603900"/>
              </a:xfrm>
            </p:grpSpPr>
            <p:sp>
              <p:nvSpPr>
                <p:cNvPr id="5465" name="Google Shape;5465;p10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0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102"/>
              <p:cNvGrpSpPr/>
              <p:nvPr/>
            </p:nvGrpSpPr>
            <p:grpSpPr>
              <a:xfrm>
                <a:off x="6238903" y="1193063"/>
                <a:ext cx="284947" cy="333087"/>
                <a:chOff x="6238903" y="1193063"/>
                <a:chExt cx="284947" cy="333087"/>
              </a:xfrm>
            </p:grpSpPr>
            <p:sp>
              <p:nvSpPr>
                <p:cNvPr id="5468" name="Google Shape;5468;p10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9" name="Google Shape;5469;p10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470" name="Google Shape;5470;p102"/>
            <p:cNvGrpSpPr/>
            <p:nvPr/>
          </p:nvGrpSpPr>
          <p:grpSpPr>
            <a:xfrm>
              <a:off x="5900602" y="1193063"/>
              <a:ext cx="444345" cy="1021707"/>
              <a:chOff x="5900602" y="1193063"/>
              <a:chExt cx="444345" cy="1021707"/>
            </a:xfrm>
          </p:grpSpPr>
          <p:grpSp>
            <p:nvGrpSpPr>
              <p:cNvPr id="5471" name="Google Shape;5471;p102"/>
              <p:cNvGrpSpPr/>
              <p:nvPr/>
            </p:nvGrpSpPr>
            <p:grpSpPr>
              <a:xfrm>
                <a:off x="6046501" y="1367785"/>
                <a:ext cx="298446" cy="846986"/>
                <a:chOff x="6046501" y="1367785"/>
                <a:chExt cx="298446" cy="846986"/>
              </a:xfrm>
            </p:grpSpPr>
            <p:sp>
              <p:nvSpPr>
                <p:cNvPr id="5472" name="Google Shape;5472;p10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0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102"/>
              <p:cNvGrpSpPr/>
              <p:nvPr/>
            </p:nvGrpSpPr>
            <p:grpSpPr>
              <a:xfrm>
                <a:off x="5900602" y="1193063"/>
                <a:ext cx="284947" cy="182312"/>
                <a:chOff x="5900602" y="1193063"/>
                <a:chExt cx="284947" cy="182312"/>
              </a:xfrm>
            </p:grpSpPr>
            <p:sp>
              <p:nvSpPr>
                <p:cNvPr id="5475" name="Google Shape;5475;p10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6" name="Google Shape;5476;p10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477" name="Google Shape;5477;p102"/>
            <p:cNvGrpSpPr/>
            <p:nvPr/>
          </p:nvGrpSpPr>
          <p:grpSpPr>
            <a:xfrm>
              <a:off x="6738300" y="1193063"/>
              <a:ext cx="462153" cy="707634"/>
              <a:chOff x="6738300" y="1193063"/>
              <a:chExt cx="462153" cy="707634"/>
            </a:xfrm>
          </p:grpSpPr>
          <p:grpSp>
            <p:nvGrpSpPr>
              <p:cNvPr id="5478" name="Google Shape;5478;p102"/>
              <p:cNvGrpSpPr/>
              <p:nvPr/>
            </p:nvGrpSpPr>
            <p:grpSpPr>
              <a:xfrm>
                <a:off x="6915505" y="1193063"/>
                <a:ext cx="284947" cy="597387"/>
                <a:chOff x="6915505" y="1193063"/>
                <a:chExt cx="284947" cy="597387"/>
              </a:xfrm>
            </p:grpSpPr>
            <p:sp>
              <p:nvSpPr>
                <p:cNvPr id="5479" name="Google Shape;5479;p10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0" name="Google Shape;5480;p10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481" name="Google Shape;5481;p102"/>
              <p:cNvGrpSpPr/>
              <p:nvPr/>
            </p:nvGrpSpPr>
            <p:grpSpPr>
              <a:xfrm>
                <a:off x="6738300" y="1684725"/>
                <a:ext cx="230066" cy="215971"/>
                <a:chOff x="6738300" y="1684725"/>
                <a:chExt cx="230066" cy="215971"/>
              </a:xfrm>
            </p:grpSpPr>
            <p:sp>
              <p:nvSpPr>
                <p:cNvPr id="5482" name="Google Shape;5482;p10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0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87" name="Shape 5487"/>
        <p:cNvGrpSpPr/>
        <p:nvPr/>
      </p:nvGrpSpPr>
      <p:grpSpPr>
        <a:xfrm>
          <a:off x="0" y="0"/>
          <a:ext cx="0" cy="0"/>
          <a:chOff x="0" y="0"/>
          <a:chExt cx="0" cy="0"/>
        </a:xfrm>
      </p:grpSpPr>
      <p:grpSp>
        <p:nvGrpSpPr>
          <p:cNvPr id="5488" name="Google Shape;5488;p103"/>
          <p:cNvGrpSpPr/>
          <p:nvPr/>
        </p:nvGrpSpPr>
        <p:grpSpPr>
          <a:xfrm>
            <a:off x="821785" y="2307635"/>
            <a:ext cx="339235" cy="298186"/>
            <a:chOff x="898875" y="244725"/>
            <a:chExt cx="481800" cy="423500"/>
          </a:xfrm>
        </p:grpSpPr>
        <p:sp>
          <p:nvSpPr>
            <p:cNvPr id="5489" name="Google Shape;5489;p10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0" name="Google Shape;5490;p10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1" name="Google Shape;5491;p10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2" name="Google Shape;5492;p10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3" name="Google Shape;5493;p10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4" name="Google Shape;5494;p10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5" name="Google Shape;5495;p103"/>
          <p:cNvGrpSpPr/>
          <p:nvPr/>
        </p:nvGrpSpPr>
        <p:grpSpPr>
          <a:xfrm>
            <a:off x="1260167" y="2287103"/>
            <a:ext cx="298169" cy="339253"/>
            <a:chOff x="1529350" y="258825"/>
            <a:chExt cx="423475" cy="481825"/>
          </a:xfrm>
        </p:grpSpPr>
        <p:sp>
          <p:nvSpPr>
            <p:cNvPr id="5496" name="Google Shape;5496;p10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7" name="Google Shape;5497;p10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8" name="Google Shape;5498;p103"/>
          <p:cNvGrpSpPr/>
          <p:nvPr/>
        </p:nvGrpSpPr>
        <p:grpSpPr>
          <a:xfrm>
            <a:off x="2102437" y="2287102"/>
            <a:ext cx="298169" cy="339253"/>
            <a:chOff x="2707500" y="249400"/>
            <a:chExt cx="423475" cy="481825"/>
          </a:xfrm>
        </p:grpSpPr>
        <p:sp>
          <p:nvSpPr>
            <p:cNvPr id="5499" name="Google Shape;5499;p10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0" name="Google Shape;5500;p10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1" name="Google Shape;5501;p103"/>
          <p:cNvGrpSpPr/>
          <p:nvPr/>
        </p:nvGrpSpPr>
        <p:grpSpPr>
          <a:xfrm>
            <a:off x="2516052" y="2287428"/>
            <a:ext cx="305386" cy="338602"/>
            <a:chOff x="3300325" y="249875"/>
            <a:chExt cx="433725" cy="480900"/>
          </a:xfrm>
        </p:grpSpPr>
        <p:sp>
          <p:nvSpPr>
            <p:cNvPr id="5502" name="Google Shape;5502;p10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3" name="Google Shape;5503;p10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4" name="Google Shape;5504;p10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5" name="Google Shape;5505;p10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6" name="Google Shape;5506;p10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7" name="Google Shape;5507;p10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8" name="Google Shape;5508;p103"/>
          <p:cNvGrpSpPr/>
          <p:nvPr/>
        </p:nvGrpSpPr>
        <p:grpSpPr>
          <a:xfrm>
            <a:off x="1653142" y="2367273"/>
            <a:ext cx="340890" cy="178912"/>
            <a:chOff x="2084325" y="363300"/>
            <a:chExt cx="484150" cy="254100"/>
          </a:xfrm>
        </p:grpSpPr>
        <p:sp>
          <p:nvSpPr>
            <p:cNvPr id="5509" name="Google Shape;5509;p10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0" name="Google Shape;5510;p10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1" name="Google Shape;5511;p103"/>
          <p:cNvGrpSpPr/>
          <p:nvPr/>
        </p:nvGrpSpPr>
        <p:grpSpPr>
          <a:xfrm>
            <a:off x="2905137" y="2287349"/>
            <a:ext cx="352349" cy="338760"/>
            <a:chOff x="3854700" y="249750"/>
            <a:chExt cx="500425" cy="481125"/>
          </a:xfrm>
        </p:grpSpPr>
        <p:sp>
          <p:nvSpPr>
            <p:cNvPr id="5512" name="Google Shape;5512;p10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3" name="Google Shape;5513;p10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4" name="Google Shape;5514;p10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5" name="Google Shape;5515;p10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6" name="Google Shape;5516;p10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7" name="Google Shape;5517;p10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8" name="Google Shape;5518;p10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9" name="Google Shape;5519;p10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0" name="Google Shape;5520;p103"/>
          <p:cNvGrpSpPr/>
          <p:nvPr/>
        </p:nvGrpSpPr>
        <p:grpSpPr>
          <a:xfrm>
            <a:off x="3323126" y="2287349"/>
            <a:ext cx="352349" cy="338760"/>
            <a:chOff x="4447550" y="249750"/>
            <a:chExt cx="500425" cy="481125"/>
          </a:xfrm>
        </p:grpSpPr>
        <p:sp>
          <p:nvSpPr>
            <p:cNvPr id="5521" name="Google Shape;5521;p10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2" name="Google Shape;5522;p10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3" name="Google Shape;5523;p103"/>
          <p:cNvGrpSpPr/>
          <p:nvPr/>
        </p:nvGrpSpPr>
        <p:grpSpPr>
          <a:xfrm>
            <a:off x="3752328" y="2287102"/>
            <a:ext cx="339253" cy="339253"/>
            <a:chOff x="5049725" y="249400"/>
            <a:chExt cx="481825" cy="481825"/>
          </a:xfrm>
        </p:grpSpPr>
        <p:sp>
          <p:nvSpPr>
            <p:cNvPr id="5524" name="Google Shape;5524;p10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5" name="Google Shape;5525;p10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6" name="Google Shape;5526;p103"/>
          <p:cNvGrpSpPr/>
          <p:nvPr/>
        </p:nvGrpSpPr>
        <p:grpSpPr>
          <a:xfrm>
            <a:off x="4166269" y="2287102"/>
            <a:ext cx="339253" cy="339253"/>
            <a:chOff x="5660400" y="238125"/>
            <a:chExt cx="481825" cy="481825"/>
          </a:xfrm>
        </p:grpSpPr>
        <p:sp>
          <p:nvSpPr>
            <p:cNvPr id="5527" name="Google Shape;5527;p10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8" name="Google Shape;5528;p10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9" name="Google Shape;5529;p103"/>
          <p:cNvGrpSpPr/>
          <p:nvPr/>
        </p:nvGrpSpPr>
        <p:grpSpPr>
          <a:xfrm>
            <a:off x="4582955" y="2287102"/>
            <a:ext cx="339253" cy="339253"/>
            <a:chOff x="6235400" y="249400"/>
            <a:chExt cx="481825" cy="481825"/>
          </a:xfrm>
        </p:grpSpPr>
        <p:sp>
          <p:nvSpPr>
            <p:cNvPr id="5530" name="Google Shape;5530;p10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1" name="Google Shape;5531;p10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2" name="Google Shape;5532;p10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3" name="Google Shape;5533;p10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4" name="Google Shape;5534;p10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5" name="Google Shape;5535;p103"/>
          <p:cNvGrpSpPr/>
          <p:nvPr/>
        </p:nvGrpSpPr>
        <p:grpSpPr>
          <a:xfrm>
            <a:off x="821301" y="2731810"/>
            <a:ext cx="340204" cy="298116"/>
            <a:chOff x="899850" y="871450"/>
            <a:chExt cx="483175" cy="423400"/>
          </a:xfrm>
        </p:grpSpPr>
        <p:sp>
          <p:nvSpPr>
            <p:cNvPr id="5536" name="Google Shape;5536;p10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7" name="Google Shape;5537;p10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8" name="Google Shape;5538;p10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9" name="Google Shape;5539;p10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40" name="Google Shape;5540;p103"/>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41" name="Google Shape;5541;p103"/>
          <p:cNvGrpSpPr/>
          <p:nvPr/>
        </p:nvGrpSpPr>
        <p:grpSpPr>
          <a:xfrm>
            <a:off x="1653301" y="2711232"/>
            <a:ext cx="340573" cy="339271"/>
            <a:chOff x="2085450" y="842250"/>
            <a:chExt cx="483700" cy="481850"/>
          </a:xfrm>
        </p:grpSpPr>
        <p:sp>
          <p:nvSpPr>
            <p:cNvPr id="5542" name="Google Shape;5542;p10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3" name="Google Shape;5543;p10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4" name="Google Shape;5544;p10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5" name="Google Shape;5545;p103"/>
          <p:cNvGrpSpPr/>
          <p:nvPr/>
        </p:nvGrpSpPr>
        <p:grpSpPr>
          <a:xfrm>
            <a:off x="2081868" y="2711241"/>
            <a:ext cx="339306" cy="339253"/>
            <a:chOff x="2685825" y="840375"/>
            <a:chExt cx="481900" cy="481825"/>
          </a:xfrm>
        </p:grpSpPr>
        <p:sp>
          <p:nvSpPr>
            <p:cNvPr id="5546" name="Google Shape;5546;p10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7" name="Google Shape;5547;p10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8" name="Google Shape;5548;p103"/>
          <p:cNvGrpSpPr/>
          <p:nvPr/>
        </p:nvGrpSpPr>
        <p:grpSpPr>
          <a:xfrm>
            <a:off x="2493529" y="2710924"/>
            <a:ext cx="350431" cy="339887"/>
            <a:chOff x="3270675" y="841800"/>
            <a:chExt cx="497700" cy="482725"/>
          </a:xfrm>
        </p:grpSpPr>
        <p:sp>
          <p:nvSpPr>
            <p:cNvPr id="5549" name="Google Shape;5549;p10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0" name="Google Shape;5550;p10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1" name="Google Shape;5551;p10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52" name="Google Shape;5552;p103"/>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53" name="Google Shape;5553;p103"/>
          <p:cNvGrpSpPr/>
          <p:nvPr/>
        </p:nvGrpSpPr>
        <p:grpSpPr>
          <a:xfrm>
            <a:off x="3329675" y="2731783"/>
            <a:ext cx="339253" cy="298169"/>
            <a:chOff x="4467200" y="877100"/>
            <a:chExt cx="481825" cy="423475"/>
          </a:xfrm>
        </p:grpSpPr>
        <p:sp>
          <p:nvSpPr>
            <p:cNvPr id="5554" name="Google Shape;5554;p10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5" name="Google Shape;5555;p10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6" name="Google Shape;5556;p10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7" name="Google Shape;5557;p10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8" name="Google Shape;5558;p103"/>
          <p:cNvGrpSpPr/>
          <p:nvPr/>
        </p:nvGrpSpPr>
        <p:grpSpPr>
          <a:xfrm>
            <a:off x="3744565" y="2711232"/>
            <a:ext cx="354778" cy="339271"/>
            <a:chOff x="5045500" y="842250"/>
            <a:chExt cx="503875" cy="481850"/>
          </a:xfrm>
        </p:grpSpPr>
        <p:sp>
          <p:nvSpPr>
            <p:cNvPr id="5559" name="Google Shape;5559;p10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0" name="Google Shape;5560;p10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1" name="Google Shape;5561;p103"/>
          <p:cNvGrpSpPr/>
          <p:nvPr/>
        </p:nvGrpSpPr>
        <p:grpSpPr>
          <a:xfrm>
            <a:off x="4167413" y="2737451"/>
            <a:ext cx="336965" cy="286833"/>
            <a:chOff x="5645200" y="879425"/>
            <a:chExt cx="478575" cy="407375"/>
          </a:xfrm>
        </p:grpSpPr>
        <p:sp>
          <p:nvSpPr>
            <p:cNvPr id="5562" name="Google Shape;5562;p10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3" name="Google Shape;5563;p10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4" name="Google Shape;5564;p10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5" name="Google Shape;5565;p10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6" name="Google Shape;5566;p10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7" name="Google Shape;5567;p10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8" name="Google Shape;5568;p103"/>
          <p:cNvGrpSpPr/>
          <p:nvPr/>
        </p:nvGrpSpPr>
        <p:grpSpPr>
          <a:xfrm>
            <a:off x="4603488" y="2711241"/>
            <a:ext cx="298186" cy="339253"/>
            <a:chOff x="6264525" y="842250"/>
            <a:chExt cx="423500" cy="481825"/>
          </a:xfrm>
        </p:grpSpPr>
        <p:sp>
          <p:nvSpPr>
            <p:cNvPr id="5569" name="Google Shape;5569;p10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0" name="Google Shape;5570;p10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1" name="Google Shape;5571;p10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2" name="Google Shape;5572;p10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3" name="Google Shape;5573;p10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4" name="Google Shape;5574;p10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5" name="Google Shape;5575;p10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6" name="Google Shape;5576;p103"/>
          <p:cNvGrpSpPr/>
          <p:nvPr/>
        </p:nvGrpSpPr>
        <p:grpSpPr>
          <a:xfrm>
            <a:off x="821776" y="3125895"/>
            <a:ext cx="339253" cy="339253"/>
            <a:chOff x="900750" y="1436075"/>
            <a:chExt cx="481825" cy="481825"/>
          </a:xfrm>
        </p:grpSpPr>
        <p:sp>
          <p:nvSpPr>
            <p:cNvPr id="5577" name="Google Shape;5577;p10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8" name="Google Shape;5578;p10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9" name="Google Shape;5579;p10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0" name="Google Shape;5580;p10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1" name="Google Shape;5581;p103"/>
          <p:cNvGrpSpPr/>
          <p:nvPr/>
        </p:nvGrpSpPr>
        <p:grpSpPr>
          <a:xfrm>
            <a:off x="1239624" y="3186183"/>
            <a:ext cx="339253" cy="218676"/>
            <a:chOff x="1492675" y="1520750"/>
            <a:chExt cx="481825" cy="310575"/>
          </a:xfrm>
        </p:grpSpPr>
        <p:sp>
          <p:nvSpPr>
            <p:cNvPr id="5582" name="Google Shape;5582;p10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3" name="Google Shape;5583;p10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4" name="Google Shape;5584;p103"/>
          <p:cNvGrpSpPr/>
          <p:nvPr/>
        </p:nvGrpSpPr>
        <p:grpSpPr>
          <a:xfrm>
            <a:off x="1647421" y="3125877"/>
            <a:ext cx="352332" cy="339288"/>
            <a:chOff x="2071000" y="1435025"/>
            <a:chExt cx="500400" cy="481875"/>
          </a:xfrm>
        </p:grpSpPr>
        <p:sp>
          <p:nvSpPr>
            <p:cNvPr id="5585" name="Google Shape;5585;p10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6" name="Google Shape;5586;p10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7" name="Google Shape;5587;p10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8" name="Google Shape;5588;p103"/>
          <p:cNvGrpSpPr/>
          <p:nvPr/>
        </p:nvGrpSpPr>
        <p:grpSpPr>
          <a:xfrm>
            <a:off x="2073509" y="3167747"/>
            <a:ext cx="351874" cy="297623"/>
            <a:chOff x="2678350" y="1464650"/>
            <a:chExt cx="499750" cy="422700"/>
          </a:xfrm>
        </p:grpSpPr>
        <p:sp>
          <p:nvSpPr>
            <p:cNvPr id="5589" name="Google Shape;5589;p10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0" name="Google Shape;5590;p10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1" name="Google Shape;5591;p10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2" name="Google Shape;5592;p103"/>
          <p:cNvGrpSpPr/>
          <p:nvPr/>
        </p:nvGrpSpPr>
        <p:grpSpPr>
          <a:xfrm>
            <a:off x="2499118" y="3125895"/>
            <a:ext cx="339253" cy="339253"/>
            <a:chOff x="3271200" y="1435075"/>
            <a:chExt cx="481825" cy="481825"/>
          </a:xfrm>
        </p:grpSpPr>
        <p:sp>
          <p:nvSpPr>
            <p:cNvPr id="5593" name="Google Shape;5593;p10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4" name="Google Shape;5594;p10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5" name="Google Shape;5595;p103"/>
          <p:cNvGrpSpPr/>
          <p:nvPr/>
        </p:nvGrpSpPr>
        <p:grpSpPr>
          <a:xfrm>
            <a:off x="2909591" y="3125877"/>
            <a:ext cx="343442" cy="339288"/>
            <a:chOff x="3858100" y="1435075"/>
            <a:chExt cx="487775" cy="481875"/>
          </a:xfrm>
        </p:grpSpPr>
        <p:sp>
          <p:nvSpPr>
            <p:cNvPr id="5596" name="Google Shape;5596;p10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7" name="Google Shape;5597;p10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8" name="Google Shape;5598;p10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9" name="Google Shape;5599;p10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0" name="Google Shape;5600;p10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1" name="Google Shape;5601;p103"/>
          <p:cNvGrpSpPr/>
          <p:nvPr/>
        </p:nvGrpSpPr>
        <p:grpSpPr>
          <a:xfrm>
            <a:off x="3329674" y="3125895"/>
            <a:ext cx="339253" cy="339253"/>
            <a:chOff x="4456875" y="1435075"/>
            <a:chExt cx="481825" cy="481825"/>
          </a:xfrm>
        </p:grpSpPr>
        <p:sp>
          <p:nvSpPr>
            <p:cNvPr id="5602" name="Google Shape;5602;p10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3" name="Google Shape;5603;p10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4" name="Google Shape;5604;p10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5" name="Google Shape;5605;p10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6" name="Google Shape;5606;p10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7" name="Google Shape;5607;p10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8" name="Google Shape;5608;p10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9" name="Google Shape;5609;p10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0" name="Google Shape;5610;p10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1" name="Google Shape;5611;p10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2" name="Google Shape;5612;p10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10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10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5" name="Google Shape;5615;p10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6" name="Google Shape;5616;p10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10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10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9" name="Google Shape;5619;p10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0" name="Google Shape;5620;p10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1" name="Google Shape;5621;p103"/>
          <p:cNvGrpSpPr/>
          <p:nvPr/>
        </p:nvGrpSpPr>
        <p:grpSpPr>
          <a:xfrm>
            <a:off x="3750665" y="3125886"/>
            <a:ext cx="342580" cy="339271"/>
            <a:chOff x="5049725" y="1435050"/>
            <a:chExt cx="486550" cy="481850"/>
          </a:xfrm>
        </p:grpSpPr>
        <p:sp>
          <p:nvSpPr>
            <p:cNvPr id="5622" name="Google Shape;5622;p10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3" name="Google Shape;5623;p10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4" name="Google Shape;5624;p10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10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6" name="Google Shape;5626;p103"/>
          <p:cNvGrpSpPr/>
          <p:nvPr/>
        </p:nvGrpSpPr>
        <p:grpSpPr>
          <a:xfrm>
            <a:off x="4166216" y="3125895"/>
            <a:ext cx="339359" cy="339253"/>
            <a:chOff x="5642475" y="1435075"/>
            <a:chExt cx="481975" cy="481825"/>
          </a:xfrm>
        </p:grpSpPr>
        <p:sp>
          <p:nvSpPr>
            <p:cNvPr id="5627" name="Google Shape;5627;p10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8" name="Google Shape;5628;p10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9" name="Google Shape;5629;p10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0" name="Google Shape;5630;p103"/>
          <p:cNvGrpSpPr/>
          <p:nvPr/>
        </p:nvGrpSpPr>
        <p:grpSpPr>
          <a:xfrm>
            <a:off x="4580702" y="3125886"/>
            <a:ext cx="343759" cy="339271"/>
            <a:chOff x="6232000" y="1435050"/>
            <a:chExt cx="488225" cy="481850"/>
          </a:xfrm>
        </p:grpSpPr>
        <p:sp>
          <p:nvSpPr>
            <p:cNvPr id="5631" name="Google Shape;5631;p10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2" name="Google Shape;5632;p10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10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4" name="Google Shape;5634;p10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5" name="Google Shape;5635;p10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6" name="Google Shape;5636;p103"/>
          <p:cNvGrpSpPr/>
          <p:nvPr/>
        </p:nvGrpSpPr>
        <p:grpSpPr>
          <a:xfrm>
            <a:off x="841438" y="3539545"/>
            <a:ext cx="299929" cy="337792"/>
            <a:chOff x="924450" y="2028975"/>
            <a:chExt cx="425975" cy="479750"/>
          </a:xfrm>
        </p:grpSpPr>
        <p:sp>
          <p:nvSpPr>
            <p:cNvPr id="5637" name="Google Shape;5637;p10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10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9" name="Google Shape;5639;p10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0" name="Google Shape;5640;p103"/>
          <p:cNvGrpSpPr/>
          <p:nvPr/>
        </p:nvGrpSpPr>
        <p:grpSpPr>
          <a:xfrm>
            <a:off x="1653934" y="3559347"/>
            <a:ext cx="339306" cy="298186"/>
            <a:chOff x="2085450" y="2057100"/>
            <a:chExt cx="481900" cy="423500"/>
          </a:xfrm>
        </p:grpSpPr>
        <p:sp>
          <p:nvSpPr>
            <p:cNvPr id="5641" name="Google Shape;5641;p10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2" name="Google Shape;5642;p10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3" name="Google Shape;5643;p10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4" name="Google Shape;5644;p103"/>
          <p:cNvGrpSpPr/>
          <p:nvPr/>
        </p:nvGrpSpPr>
        <p:grpSpPr>
          <a:xfrm>
            <a:off x="2081868" y="3582592"/>
            <a:ext cx="339306" cy="251698"/>
            <a:chOff x="2678275" y="2090100"/>
            <a:chExt cx="481900" cy="357475"/>
          </a:xfrm>
        </p:grpSpPr>
        <p:sp>
          <p:nvSpPr>
            <p:cNvPr id="5645" name="Google Shape;5645;p10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10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10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8" name="Google Shape;5648;p10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9" name="Google Shape;5649;p10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0" name="Google Shape;5650;p103"/>
          <p:cNvGrpSpPr/>
          <p:nvPr/>
        </p:nvGrpSpPr>
        <p:grpSpPr>
          <a:xfrm>
            <a:off x="2559072" y="3594790"/>
            <a:ext cx="219345" cy="227301"/>
            <a:chOff x="3357325" y="2093500"/>
            <a:chExt cx="311525" cy="322825"/>
          </a:xfrm>
        </p:grpSpPr>
        <p:sp>
          <p:nvSpPr>
            <p:cNvPr id="5651" name="Google Shape;5651;p10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10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3" name="Google Shape;5653;p10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54" name="Google Shape;5654;p103"/>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55" name="Google Shape;5655;p103"/>
          <p:cNvGrpSpPr/>
          <p:nvPr/>
        </p:nvGrpSpPr>
        <p:grpSpPr>
          <a:xfrm>
            <a:off x="3353262" y="3538814"/>
            <a:ext cx="292078" cy="339253"/>
            <a:chOff x="4492800" y="2027925"/>
            <a:chExt cx="414825" cy="481825"/>
          </a:xfrm>
        </p:grpSpPr>
        <p:sp>
          <p:nvSpPr>
            <p:cNvPr id="5656" name="Google Shape;5656;p10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7" name="Google Shape;5657;p10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8" name="Google Shape;5658;p103"/>
          <p:cNvGrpSpPr/>
          <p:nvPr/>
        </p:nvGrpSpPr>
        <p:grpSpPr>
          <a:xfrm>
            <a:off x="3752354" y="3538805"/>
            <a:ext cx="339200" cy="339271"/>
            <a:chOff x="5049725" y="2027900"/>
            <a:chExt cx="481750" cy="481850"/>
          </a:xfrm>
        </p:grpSpPr>
        <p:sp>
          <p:nvSpPr>
            <p:cNvPr id="5659" name="Google Shape;5659;p10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0" name="Google Shape;5660;p10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10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2" name="Google Shape;5662;p10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3" name="Google Shape;5663;p10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4" name="Google Shape;5664;p10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5" name="Google Shape;5665;p10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6" name="Google Shape;5666;p10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7" name="Google Shape;5667;p103"/>
          <p:cNvGrpSpPr/>
          <p:nvPr/>
        </p:nvGrpSpPr>
        <p:grpSpPr>
          <a:xfrm>
            <a:off x="4225950" y="3538893"/>
            <a:ext cx="219890" cy="339095"/>
            <a:chOff x="5726350" y="2028150"/>
            <a:chExt cx="312300" cy="481600"/>
          </a:xfrm>
        </p:grpSpPr>
        <p:sp>
          <p:nvSpPr>
            <p:cNvPr id="5668" name="Google Shape;5668;p10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9" name="Google Shape;5669;p10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0" name="Google Shape;5670;p10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1" name="Google Shape;5671;p103"/>
          <p:cNvGrpSpPr/>
          <p:nvPr/>
        </p:nvGrpSpPr>
        <p:grpSpPr>
          <a:xfrm>
            <a:off x="4586141" y="3542000"/>
            <a:ext cx="332881" cy="332881"/>
            <a:chOff x="6239925" y="2032450"/>
            <a:chExt cx="472775" cy="472775"/>
          </a:xfrm>
        </p:grpSpPr>
        <p:sp>
          <p:nvSpPr>
            <p:cNvPr id="5672" name="Google Shape;5672;p10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3" name="Google Shape;5673;p10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4" name="Google Shape;5674;p103"/>
          <p:cNvGrpSpPr/>
          <p:nvPr/>
        </p:nvGrpSpPr>
        <p:grpSpPr>
          <a:xfrm>
            <a:off x="5035233" y="2364092"/>
            <a:ext cx="334641" cy="185425"/>
            <a:chOff x="903075" y="2730000"/>
            <a:chExt cx="475275" cy="263350"/>
          </a:xfrm>
        </p:grpSpPr>
        <p:sp>
          <p:nvSpPr>
            <p:cNvPr id="5675" name="Google Shape;5675;p10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6" name="Google Shape;5676;p10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7" name="Google Shape;5677;p10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8" name="Google Shape;5678;p103"/>
          <p:cNvGrpSpPr/>
          <p:nvPr/>
        </p:nvGrpSpPr>
        <p:grpSpPr>
          <a:xfrm>
            <a:off x="1239624" y="3538814"/>
            <a:ext cx="339253" cy="339253"/>
            <a:chOff x="1492675" y="2027925"/>
            <a:chExt cx="481825" cy="481825"/>
          </a:xfrm>
        </p:grpSpPr>
        <p:sp>
          <p:nvSpPr>
            <p:cNvPr id="5679" name="Google Shape;5679;p10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0" name="Google Shape;5680;p10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1" name="Google Shape;5681;p10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2" name="Google Shape;5682;p10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3" name="Google Shape;5683;p10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4" name="Google Shape;5684;p103"/>
          <p:cNvGrpSpPr/>
          <p:nvPr/>
        </p:nvGrpSpPr>
        <p:grpSpPr>
          <a:xfrm>
            <a:off x="5466000" y="2287178"/>
            <a:ext cx="339253" cy="339253"/>
            <a:chOff x="1492675" y="2620775"/>
            <a:chExt cx="481825" cy="481825"/>
          </a:xfrm>
        </p:grpSpPr>
        <p:sp>
          <p:nvSpPr>
            <p:cNvPr id="5685" name="Google Shape;5685;p10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6" name="Google Shape;5686;p10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87" name="Google Shape;5687;p103"/>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88" name="Google Shape;5688;p103"/>
          <p:cNvGrpSpPr/>
          <p:nvPr/>
        </p:nvGrpSpPr>
        <p:grpSpPr>
          <a:xfrm>
            <a:off x="6289754" y="2303161"/>
            <a:ext cx="333585" cy="307287"/>
            <a:chOff x="2682350" y="2643425"/>
            <a:chExt cx="473775" cy="436425"/>
          </a:xfrm>
        </p:grpSpPr>
        <p:sp>
          <p:nvSpPr>
            <p:cNvPr id="5689" name="Google Shape;5689;p10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0" name="Google Shape;5690;p10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1" name="Google Shape;5691;p10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2" name="Google Shape;5692;p10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3" name="Google Shape;5693;p10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4" name="Google Shape;5694;p10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5" name="Google Shape;5695;p10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6" name="Google Shape;5696;p103"/>
          <p:cNvGrpSpPr/>
          <p:nvPr/>
        </p:nvGrpSpPr>
        <p:grpSpPr>
          <a:xfrm>
            <a:off x="6755243" y="2287178"/>
            <a:ext cx="238531" cy="339253"/>
            <a:chOff x="3342725" y="2620775"/>
            <a:chExt cx="338775" cy="481825"/>
          </a:xfrm>
        </p:grpSpPr>
        <p:sp>
          <p:nvSpPr>
            <p:cNvPr id="5697" name="Google Shape;5697;p10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8" name="Google Shape;5698;p10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9" name="Google Shape;5699;p10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0" name="Google Shape;5700;p103"/>
          <p:cNvGrpSpPr/>
          <p:nvPr/>
        </p:nvGrpSpPr>
        <p:grpSpPr>
          <a:xfrm>
            <a:off x="7148994" y="2287178"/>
            <a:ext cx="278296" cy="339253"/>
            <a:chOff x="3907325" y="2620775"/>
            <a:chExt cx="395250" cy="481825"/>
          </a:xfrm>
        </p:grpSpPr>
        <p:sp>
          <p:nvSpPr>
            <p:cNvPr id="5701" name="Google Shape;5701;p10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2" name="Google Shape;5702;p10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3" name="Google Shape;5703;p10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4" name="Google Shape;5704;p10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5" name="Google Shape;5705;p103"/>
          <p:cNvGrpSpPr/>
          <p:nvPr/>
        </p:nvGrpSpPr>
        <p:grpSpPr>
          <a:xfrm>
            <a:off x="7542181" y="2297783"/>
            <a:ext cx="339253" cy="318042"/>
            <a:chOff x="4456875" y="2635825"/>
            <a:chExt cx="481825" cy="451700"/>
          </a:xfrm>
        </p:grpSpPr>
        <p:sp>
          <p:nvSpPr>
            <p:cNvPr id="5706" name="Google Shape;5706;p10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7" name="Google Shape;5707;p10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8" name="Google Shape;5708;p10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10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0" name="Google Shape;5710;p10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1" name="Google Shape;5711;p10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2" name="Google Shape;5712;p103"/>
          <p:cNvGrpSpPr/>
          <p:nvPr/>
        </p:nvGrpSpPr>
        <p:grpSpPr>
          <a:xfrm>
            <a:off x="7967105" y="2297783"/>
            <a:ext cx="339253" cy="318042"/>
            <a:chOff x="5049725" y="2635825"/>
            <a:chExt cx="481825" cy="451700"/>
          </a:xfrm>
        </p:grpSpPr>
        <p:sp>
          <p:nvSpPr>
            <p:cNvPr id="5713" name="Google Shape;5713;p10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4" name="Google Shape;5714;p10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5" name="Google Shape;5715;p10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6" name="Google Shape;5716;p103"/>
          <p:cNvGrpSpPr/>
          <p:nvPr/>
        </p:nvGrpSpPr>
        <p:grpSpPr>
          <a:xfrm>
            <a:off x="2211475" y="3952243"/>
            <a:ext cx="338566" cy="338373"/>
            <a:chOff x="5643000" y="2621375"/>
            <a:chExt cx="480850" cy="480575"/>
          </a:xfrm>
        </p:grpSpPr>
        <p:sp>
          <p:nvSpPr>
            <p:cNvPr id="5717" name="Google Shape;5717;p10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8" name="Google Shape;5718;p10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9" name="Google Shape;5719;p10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10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1" name="Google Shape;5721;p10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2" name="Google Shape;5722;p10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3" name="Google Shape;5723;p10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4" name="Google Shape;5724;p103"/>
          <p:cNvGrpSpPr/>
          <p:nvPr/>
        </p:nvGrpSpPr>
        <p:grpSpPr>
          <a:xfrm>
            <a:off x="4032695" y="3951803"/>
            <a:ext cx="339359" cy="339253"/>
            <a:chOff x="6235250" y="2620775"/>
            <a:chExt cx="481975" cy="481825"/>
          </a:xfrm>
        </p:grpSpPr>
        <p:sp>
          <p:nvSpPr>
            <p:cNvPr id="5725" name="Google Shape;5725;p10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6" name="Google Shape;5726;p10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7" name="Google Shape;5727;p10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8" name="Google Shape;5728;p10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10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30" name="Google Shape;5730;p103"/>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31" name="Google Shape;5731;p103"/>
          <p:cNvGrpSpPr/>
          <p:nvPr/>
        </p:nvGrpSpPr>
        <p:grpSpPr>
          <a:xfrm>
            <a:off x="5465078" y="2711317"/>
            <a:ext cx="341101" cy="339253"/>
            <a:chOff x="1535000" y="3223325"/>
            <a:chExt cx="484450" cy="481825"/>
          </a:xfrm>
        </p:grpSpPr>
        <p:sp>
          <p:nvSpPr>
            <p:cNvPr id="5732" name="Google Shape;5732;p10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10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10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5" name="Google Shape;5735;p103"/>
          <p:cNvGrpSpPr/>
          <p:nvPr/>
        </p:nvGrpSpPr>
        <p:grpSpPr>
          <a:xfrm>
            <a:off x="5872645" y="2746618"/>
            <a:ext cx="339253" cy="268649"/>
            <a:chOff x="2085525" y="3263750"/>
            <a:chExt cx="481825" cy="381550"/>
          </a:xfrm>
        </p:grpSpPr>
        <p:sp>
          <p:nvSpPr>
            <p:cNvPr id="5736" name="Google Shape;5736;p10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7" name="Google Shape;5737;p10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38" name="Google Shape;5738;p103"/>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39" name="Google Shape;5739;p103"/>
          <p:cNvGrpSpPr/>
          <p:nvPr/>
        </p:nvGrpSpPr>
        <p:grpSpPr>
          <a:xfrm>
            <a:off x="6704407" y="2711308"/>
            <a:ext cx="340204" cy="339271"/>
            <a:chOff x="3270450" y="3213625"/>
            <a:chExt cx="483175" cy="481850"/>
          </a:xfrm>
        </p:grpSpPr>
        <p:sp>
          <p:nvSpPr>
            <p:cNvPr id="5740" name="Google Shape;5740;p10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10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2" name="Google Shape;5742;p103"/>
          <p:cNvGrpSpPr/>
          <p:nvPr/>
        </p:nvGrpSpPr>
        <p:grpSpPr>
          <a:xfrm>
            <a:off x="7203676" y="2711317"/>
            <a:ext cx="168931" cy="339253"/>
            <a:chOff x="3984950" y="3213600"/>
            <a:chExt cx="239925" cy="481825"/>
          </a:xfrm>
        </p:grpSpPr>
        <p:sp>
          <p:nvSpPr>
            <p:cNvPr id="5743" name="Google Shape;5743;p10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4" name="Google Shape;5744;p10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45" name="Google Shape;5745;p103"/>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103"/>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47" name="Google Shape;5747;p103"/>
          <p:cNvGrpSpPr/>
          <p:nvPr/>
        </p:nvGrpSpPr>
        <p:grpSpPr>
          <a:xfrm>
            <a:off x="1736111" y="3981487"/>
            <a:ext cx="355218" cy="279880"/>
            <a:chOff x="5629975" y="3255775"/>
            <a:chExt cx="504500" cy="397500"/>
          </a:xfrm>
        </p:grpSpPr>
        <p:sp>
          <p:nvSpPr>
            <p:cNvPr id="5748" name="Google Shape;5748;p10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9" name="Google Shape;5749;p10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0" name="Google Shape;5750;p10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1" name="Google Shape;5751;p10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2" name="Google Shape;5752;p10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3" name="Google Shape;5753;p103"/>
          <p:cNvGrpSpPr/>
          <p:nvPr/>
        </p:nvGrpSpPr>
        <p:grpSpPr>
          <a:xfrm>
            <a:off x="3572294" y="3981593"/>
            <a:ext cx="340256" cy="279669"/>
            <a:chOff x="6234950" y="3255925"/>
            <a:chExt cx="483250" cy="397200"/>
          </a:xfrm>
        </p:grpSpPr>
        <p:sp>
          <p:nvSpPr>
            <p:cNvPr id="5754" name="Google Shape;5754;p10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10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6" name="Google Shape;5756;p10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7" name="Google Shape;5757;p10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8" name="Google Shape;5758;p10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9" name="Google Shape;5759;p10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0" name="Google Shape;5760;p103"/>
          <p:cNvGrpSpPr/>
          <p:nvPr/>
        </p:nvGrpSpPr>
        <p:grpSpPr>
          <a:xfrm>
            <a:off x="5043532" y="3125970"/>
            <a:ext cx="318042" cy="339253"/>
            <a:chOff x="914900" y="3806450"/>
            <a:chExt cx="451700" cy="481825"/>
          </a:xfrm>
        </p:grpSpPr>
        <p:sp>
          <p:nvSpPr>
            <p:cNvPr id="5761" name="Google Shape;5761;p10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10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3" name="Google Shape;5763;p10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4" name="Google Shape;5764;p10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5" name="Google Shape;5765;p10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6" name="Google Shape;5766;p103"/>
          <p:cNvGrpSpPr/>
          <p:nvPr/>
        </p:nvGrpSpPr>
        <p:grpSpPr>
          <a:xfrm>
            <a:off x="5462454" y="3125785"/>
            <a:ext cx="346347" cy="339623"/>
            <a:chOff x="1490050" y="3805975"/>
            <a:chExt cx="491900" cy="482350"/>
          </a:xfrm>
        </p:grpSpPr>
        <p:sp>
          <p:nvSpPr>
            <p:cNvPr id="5767" name="Google Shape;5767;p10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10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9" name="Google Shape;5769;p10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0" name="Google Shape;5770;p10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1" name="Google Shape;5771;p103"/>
          <p:cNvGrpSpPr/>
          <p:nvPr/>
        </p:nvGrpSpPr>
        <p:grpSpPr>
          <a:xfrm>
            <a:off x="5886322" y="3125970"/>
            <a:ext cx="311899" cy="339253"/>
            <a:chOff x="2104275" y="3806450"/>
            <a:chExt cx="442975" cy="481825"/>
          </a:xfrm>
        </p:grpSpPr>
        <p:sp>
          <p:nvSpPr>
            <p:cNvPr id="5772" name="Google Shape;5772;p10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10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4" name="Google Shape;5774;p103"/>
          <p:cNvGrpSpPr/>
          <p:nvPr/>
        </p:nvGrpSpPr>
        <p:grpSpPr>
          <a:xfrm>
            <a:off x="6309839" y="3125970"/>
            <a:ext cx="293416" cy="339253"/>
            <a:chOff x="2710875" y="3806450"/>
            <a:chExt cx="416725" cy="481825"/>
          </a:xfrm>
        </p:grpSpPr>
        <p:sp>
          <p:nvSpPr>
            <p:cNvPr id="5775" name="Google Shape;5775;p10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10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7" name="Google Shape;5777;p103"/>
          <p:cNvGrpSpPr/>
          <p:nvPr/>
        </p:nvGrpSpPr>
        <p:grpSpPr>
          <a:xfrm>
            <a:off x="6704883" y="3166412"/>
            <a:ext cx="339253" cy="258369"/>
            <a:chOff x="3271200" y="3863875"/>
            <a:chExt cx="481825" cy="366950"/>
          </a:xfrm>
        </p:grpSpPr>
        <p:sp>
          <p:nvSpPr>
            <p:cNvPr id="5778" name="Google Shape;5778;p10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9" name="Google Shape;5779;p10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0" name="Google Shape;5780;p103"/>
          <p:cNvGrpSpPr/>
          <p:nvPr/>
        </p:nvGrpSpPr>
        <p:grpSpPr>
          <a:xfrm>
            <a:off x="7140377" y="3126199"/>
            <a:ext cx="295528" cy="338795"/>
            <a:chOff x="3895050" y="3806775"/>
            <a:chExt cx="419725" cy="481175"/>
          </a:xfrm>
        </p:grpSpPr>
        <p:sp>
          <p:nvSpPr>
            <p:cNvPr id="5781" name="Google Shape;5781;p10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2" name="Google Shape;5782;p10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3" name="Google Shape;5783;p103"/>
          <p:cNvGrpSpPr/>
          <p:nvPr/>
        </p:nvGrpSpPr>
        <p:grpSpPr>
          <a:xfrm>
            <a:off x="7543659" y="3125979"/>
            <a:ext cx="336296" cy="339235"/>
            <a:chOff x="4464775" y="3806475"/>
            <a:chExt cx="477625" cy="481800"/>
          </a:xfrm>
        </p:grpSpPr>
        <p:sp>
          <p:nvSpPr>
            <p:cNvPr id="5784" name="Google Shape;5784;p10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10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10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7" name="Google Shape;5787;p10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10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10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0" name="Google Shape;5790;p103"/>
          <p:cNvGrpSpPr/>
          <p:nvPr/>
        </p:nvGrpSpPr>
        <p:grpSpPr>
          <a:xfrm>
            <a:off x="7967105" y="3125970"/>
            <a:ext cx="339253" cy="339253"/>
            <a:chOff x="5049725" y="3806450"/>
            <a:chExt cx="481825" cy="481825"/>
          </a:xfrm>
        </p:grpSpPr>
        <p:sp>
          <p:nvSpPr>
            <p:cNvPr id="5791" name="Google Shape;5791;p10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10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3" name="Google Shape;5793;p10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4" name="Google Shape;5794;p103"/>
          <p:cNvGrpSpPr/>
          <p:nvPr/>
        </p:nvGrpSpPr>
        <p:grpSpPr>
          <a:xfrm>
            <a:off x="1276714" y="3951798"/>
            <a:ext cx="339253" cy="339253"/>
            <a:chOff x="5651375" y="3806450"/>
            <a:chExt cx="481825" cy="481825"/>
          </a:xfrm>
        </p:grpSpPr>
        <p:sp>
          <p:nvSpPr>
            <p:cNvPr id="5795" name="Google Shape;5795;p10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10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7" name="Google Shape;5797;p10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8" name="Google Shape;5798;p10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9" name="Google Shape;5799;p103"/>
          <p:cNvGrpSpPr/>
          <p:nvPr/>
        </p:nvGrpSpPr>
        <p:grpSpPr>
          <a:xfrm>
            <a:off x="3153646" y="3953787"/>
            <a:ext cx="298503" cy="335275"/>
            <a:chOff x="6264300" y="3809300"/>
            <a:chExt cx="423950" cy="476175"/>
          </a:xfrm>
        </p:grpSpPr>
        <p:sp>
          <p:nvSpPr>
            <p:cNvPr id="5800" name="Google Shape;5800;p10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1" name="Google Shape;5801;p10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2" name="Google Shape;5802;p10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3" name="Google Shape;5803;p103"/>
          <p:cNvGrpSpPr/>
          <p:nvPr/>
        </p:nvGrpSpPr>
        <p:grpSpPr>
          <a:xfrm>
            <a:off x="5032267" y="3538881"/>
            <a:ext cx="340573" cy="339271"/>
            <a:chOff x="898875" y="4399275"/>
            <a:chExt cx="483700" cy="481850"/>
          </a:xfrm>
        </p:grpSpPr>
        <p:sp>
          <p:nvSpPr>
            <p:cNvPr id="5804" name="Google Shape;5804;p10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5" name="Google Shape;5805;p103"/>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10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10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8" name="Google Shape;5808;p10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10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0" name="Google Shape;5810;p10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1" name="Google Shape;5811;p10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2" name="Google Shape;5812;p103"/>
          <p:cNvGrpSpPr/>
          <p:nvPr/>
        </p:nvGrpSpPr>
        <p:grpSpPr>
          <a:xfrm>
            <a:off x="5466000" y="3554133"/>
            <a:ext cx="339253" cy="308765"/>
            <a:chOff x="1492675" y="4420975"/>
            <a:chExt cx="481825" cy="438525"/>
          </a:xfrm>
        </p:grpSpPr>
        <p:sp>
          <p:nvSpPr>
            <p:cNvPr id="5813" name="Google Shape;5813;p10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10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10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10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7" name="Google Shape;5817;p10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8" name="Google Shape;5818;p103"/>
          <p:cNvGrpSpPr/>
          <p:nvPr/>
        </p:nvGrpSpPr>
        <p:grpSpPr>
          <a:xfrm>
            <a:off x="5870982" y="3539558"/>
            <a:ext cx="342580" cy="337915"/>
            <a:chOff x="2084100" y="4400250"/>
            <a:chExt cx="486550" cy="479925"/>
          </a:xfrm>
        </p:grpSpPr>
        <p:sp>
          <p:nvSpPr>
            <p:cNvPr id="5819" name="Google Shape;5819;p10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10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1" name="Google Shape;5821;p10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2" name="Google Shape;5822;p10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3" name="Google Shape;5823;p10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10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5" name="Google Shape;5825;p103"/>
          <p:cNvGrpSpPr/>
          <p:nvPr/>
        </p:nvGrpSpPr>
        <p:grpSpPr>
          <a:xfrm>
            <a:off x="6307462" y="3538907"/>
            <a:ext cx="298169" cy="339218"/>
            <a:chOff x="2707950" y="4399325"/>
            <a:chExt cx="423475" cy="481775"/>
          </a:xfrm>
        </p:grpSpPr>
        <p:sp>
          <p:nvSpPr>
            <p:cNvPr id="5826" name="Google Shape;5826;p10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10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10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9" name="Google Shape;5829;p10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0" name="Google Shape;5830;p10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10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10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10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4" name="Google Shape;5834;p10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10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10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7" name="Google Shape;5837;p10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8" name="Google Shape;5838;p103"/>
          <p:cNvGrpSpPr/>
          <p:nvPr/>
        </p:nvGrpSpPr>
        <p:grpSpPr>
          <a:xfrm>
            <a:off x="6736981" y="3538881"/>
            <a:ext cx="275057" cy="339271"/>
            <a:chOff x="3330525" y="4399275"/>
            <a:chExt cx="390650" cy="481850"/>
          </a:xfrm>
        </p:grpSpPr>
        <p:sp>
          <p:nvSpPr>
            <p:cNvPr id="5839" name="Google Shape;5839;p10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10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10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2" name="Google Shape;5842;p10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10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10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10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6" name="Google Shape;5846;p103"/>
          <p:cNvGrpSpPr/>
          <p:nvPr/>
        </p:nvGrpSpPr>
        <p:grpSpPr>
          <a:xfrm>
            <a:off x="7161510" y="3538890"/>
            <a:ext cx="253265" cy="339253"/>
            <a:chOff x="3938800" y="4399275"/>
            <a:chExt cx="359700" cy="481825"/>
          </a:xfrm>
        </p:grpSpPr>
        <p:sp>
          <p:nvSpPr>
            <p:cNvPr id="5847" name="Google Shape;5847;p10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10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10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10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10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2" name="Google Shape;5852;p103"/>
          <p:cNvGrpSpPr/>
          <p:nvPr/>
        </p:nvGrpSpPr>
        <p:grpSpPr>
          <a:xfrm>
            <a:off x="7632288" y="3538890"/>
            <a:ext cx="159039" cy="339253"/>
            <a:chOff x="4584850" y="4399275"/>
            <a:chExt cx="225875" cy="481825"/>
          </a:xfrm>
        </p:grpSpPr>
        <p:sp>
          <p:nvSpPr>
            <p:cNvPr id="5853" name="Google Shape;5853;p10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10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55" name="Google Shape;5855;p103"/>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56" name="Google Shape;5856;p103"/>
          <p:cNvGrpSpPr/>
          <p:nvPr/>
        </p:nvGrpSpPr>
        <p:grpSpPr>
          <a:xfrm>
            <a:off x="817316" y="3951795"/>
            <a:ext cx="339253" cy="339253"/>
            <a:chOff x="5642550" y="4399275"/>
            <a:chExt cx="481825" cy="481825"/>
          </a:xfrm>
        </p:grpSpPr>
        <p:sp>
          <p:nvSpPr>
            <p:cNvPr id="5857" name="Google Shape;5857;p10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8" name="Google Shape;5858;p10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9" name="Google Shape;5859;p103"/>
          <p:cNvGrpSpPr/>
          <p:nvPr/>
        </p:nvGrpSpPr>
        <p:grpSpPr>
          <a:xfrm>
            <a:off x="2670186" y="3963703"/>
            <a:ext cx="363316" cy="315437"/>
            <a:chOff x="6218300" y="4416175"/>
            <a:chExt cx="516000" cy="448000"/>
          </a:xfrm>
        </p:grpSpPr>
        <p:sp>
          <p:nvSpPr>
            <p:cNvPr id="5860" name="Google Shape;5860;p10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10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10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3" name="Google Shape;5863;p103"/>
          <p:cNvGrpSpPr/>
          <p:nvPr/>
        </p:nvGrpSpPr>
        <p:grpSpPr>
          <a:xfrm>
            <a:off x="5870391" y="3951792"/>
            <a:ext cx="339253" cy="339253"/>
            <a:chOff x="899850" y="4992125"/>
            <a:chExt cx="481825" cy="481825"/>
          </a:xfrm>
        </p:grpSpPr>
        <p:sp>
          <p:nvSpPr>
            <p:cNvPr id="5864" name="Google Shape;5864;p10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5" name="Google Shape;5865;p10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10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7" name="Google Shape;5867;p103"/>
          <p:cNvGrpSpPr/>
          <p:nvPr/>
        </p:nvGrpSpPr>
        <p:grpSpPr>
          <a:xfrm>
            <a:off x="5410993" y="3951792"/>
            <a:ext cx="339253" cy="339253"/>
            <a:chOff x="1492675" y="4992125"/>
            <a:chExt cx="481825" cy="481825"/>
          </a:xfrm>
        </p:grpSpPr>
        <p:sp>
          <p:nvSpPr>
            <p:cNvPr id="5868" name="Google Shape;5868;p10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10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0" name="Google Shape;5870;p103"/>
          <p:cNvGrpSpPr/>
          <p:nvPr/>
        </p:nvGrpSpPr>
        <p:grpSpPr>
          <a:xfrm>
            <a:off x="4951595" y="3951792"/>
            <a:ext cx="339253" cy="339253"/>
            <a:chOff x="2085525" y="4992125"/>
            <a:chExt cx="481825" cy="481825"/>
          </a:xfrm>
        </p:grpSpPr>
        <p:sp>
          <p:nvSpPr>
            <p:cNvPr id="5871" name="Google Shape;5871;p10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10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3" name="Google Shape;5873;p103"/>
          <p:cNvGrpSpPr/>
          <p:nvPr/>
        </p:nvGrpSpPr>
        <p:grpSpPr>
          <a:xfrm>
            <a:off x="6789344" y="3951792"/>
            <a:ext cx="339253" cy="339253"/>
            <a:chOff x="2678350" y="4992125"/>
            <a:chExt cx="481825" cy="481825"/>
          </a:xfrm>
        </p:grpSpPr>
        <p:sp>
          <p:nvSpPr>
            <p:cNvPr id="5874" name="Google Shape;5874;p10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10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10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7" name="Google Shape;5877;p103"/>
          <p:cNvGrpSpPr/>
          <p:nvPr/>
        </p:nvGrpSpPr>
        <p:grpSpPr>
          <a:xfrm>
            <a:off x="4492198" y="3951792"/>
            <a:ext cx="339253" cy="339253"/>
            <a:chOff x="3271200" y="4992125"/>
            <a:chExt cx="481825" cy="481825"/>
          </a:xfrm>
        </p:grpSpPr>
        <p:sp>
          <p:nvSpPr>
            <p:cNvPr id="5878" name="Google Shape;5878;p10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10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10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1" name="Google Shape;5881;p103"/>
          <p:cNvGrpSpPr/>
          <p:nvPr/>
        </p:nvGrpSpPr>
        <p:grpSpPr>
          <a:xfrm>
            <a:off x="6329788" y="3952813"/>
            <a:ext cx="339411" cy="337211"/>
            <a:chOff x="5049575" y="4993600"/>
            <a:chExt cx="482050" cy="478925"/>
          </a:xfrm>
        </p:grpSpPr>
        <p:sp>
          <p:nvSpPr>
            <p:cNvPr id="5882" name="Google Shape;5882;p10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10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10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10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86" name="Google Shape;5886;p103"/>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887" name="Google Shape;5887;p10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888" name="Google Shape;5888;p103"/>
          <p:cNvGrpSpPr/>
          <p:nvPr/>
        </p:nvGrpSpPr>
        <p:grpSpPr>
          <a:xfrm>
            <a:off x="7248742" y="3975375"/>
            <a:ext cx="195300" cy="343772"/>
            <a:chOff x="3999225" y="4364775"/>
            <a:chExt cx="195300" cy="343772"/>
          </a:xfrm>
        </p:grpSpPr>
        <p:grpSp>
          <p:nvGrpSpPr>
            <p:cNvPr id="5889" name="Google Shape;5889;p103"/>
            <p:cNvGrpSpPr/>
            <p:nvPr/>
          </p:nvGrpSpPr>
          <p:grpSpPr>
            <a:xfrm>
              <a:off x="4048568" y="4562577"/>
              <a:ext cx="97317" cy="145970"/>
              <a:chOff x="1529575" y="2222650"/>
              <a:chExt cx="203125" cy="304675"/>
            </a:xfrm>
          </p:grpSpPr>
          <p:sp>
            <p:nvSpPr>
              <p:cNvPr id="5890" name="Google Shape;5890;p103"/>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03"/>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103"/>
            <p:cNvGrpSpPr/>
            <p:nvPr/>
          </p:nvGrpSpPr>
          <p:grpSpPr>
            <a:xfrm>
              <a:off x="3999225" y="4364775"/>
              <a:ext cx="195300" cy="195300"/>
              <a:chOff x="3999225" y="4364775"/>
              <a:chExt cx="195300" cy="195300"/>
            </a:xfrm>
          </p:grpSpPr>
          <p:sp>
            <p:nvSpPr>
              <p:cNvPr id="5893" name="Google Shape;5893;p103"/>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03"/>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5" name="Google Shape;5895;p103"/>
          <p:cNvGrpSpPr/>
          <p:nvPr/>
        </p:nvGrpSpPr>
        <p:grpSpPr>
          <a:xfrm>
            <a:off x="7564186" y="3991627"/>
            <a:ext cx="277088" cy="259611"/>
            <a:chOff x="4335888" y="4398114"/>
            <a:chExt cx="277088" cy="259611"/>
          </a:xfrm>
        </p:grpSpPr>
        <p:grpSp>
          <p:nvGrpSpPr>
            <p:cNvPr id="5896" name="Google Shape;5896;p103"/>
            <p:cNvGrpSpPr/>
            <p:nvPr/>
          </p:nvGrpSpPr>
          <p:grpSpPr>
            <a:xfrm>
              <a:off x="4335888" y="4462425"/>
              <a:ext cx="195300" cy="195300"/>
              <a:chOff x="4335888" y="4462425"/>
              <a:chExt cx="195300" cy="195300"/>
            </a:xfrm>
          </p:grpSpPr>
          <p:sp>
            <p:nvSpPr>
              <p:cNvPr id="5897" name="Google Shape;5897;p10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0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103"/>
            <p:cNvGrpSpPr/>
            <p:nvPr/>
          </p:nvGrpSpPr>
          <p:grpSpPr>
            <a:xfrm>
              <a:off x="4509813" y="4398114"/>
              <a:ext cx="103162" cy="103198"/>
              <a:chOff x="2277975" y="2021700"/>
              <a:chExt cx="215325" cy="215400"/>
            </a:xfrm>
          </p:grpSpPr>
          <p:sp>
            <p:nvSpPr>
              <p:cNvPr id="5900" name="Google Shape;5900;p103"/>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0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2" name="Google Shape;5902;p103"/>
          <p:cNvGrpSpPr/>
          <p:nvPr/>
        </p:nvGrpSpPr>
        <p:grpSpPr>
          <a:xfrm>
            <a:off x="7961419" y="4049613"/>
            <a:ext cx="392275" cy="195300"/>
            <a:chOff x="4752588" y="4440200"/>
            <a:chExt cx="392275" cy="195300"/>
          </a:xfrm>
        </p:grpSpPr>
        <p:grpSp>
          <p:nvGrpSpPr>
            <p:cNvPr id="5903" name="Google Shape;5903;p103"/>
            <p:cNvGrpSpPr/>
            <p:nvPr/>
          </p:nvGrpSpPr>
          <p:grpSpPr>
            <a:xfrm>
              <a:off x="4950384" y="4469728"/>
              <a:ext cx="194479" cy="136244"/>
              <a:chOff x="3163375" y="2175125"/>
              <a:chExt cx="405925" cy="284375"/>
            </a:xfrm>
          </p:grpSpPr>
          <p:sp>
            <p:nvSpPr>
              <p:cNvPr id="5904" name="Google Shape;5904;p103"/>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03"/>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0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103"/>
            <p:cNvGrpSpPr/>
            <p:nvPr/>
          </p:nvGrpSpPr>
          <p:grpSpPr>
            <a:xfrm>
              <a:off x="4752588" y="4440200"/>
              <a:ext cx="195300" cy="195300"/>
              <a:chOff x="4335888" y="4462425"/>
              <a:chExt cx="195300" cy="195300"/>
            </a:xfrm>
          </p:grpSpPr>
          <p:sp>
            <p:nvSpPr>
              <p:cNvPr id="5908" name="Google Shape;5908;p10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0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13" name="Shape 5913"/>
        <p:cNvGrpSpPr/>
        <p:nvPr/>
      </p:nvGrpSpPr>
      <p:grpSpPr>
        <a:xfrm>
          <a:off x="0" y="0"/>
          <a:ext cx="0" cy="0"/>
          <a:chOff x="0" y="0"/>
          <a:chExt cx="0" cy="0"/>
        </a:xfrm>
      </p:grpSpPr>
      <p:grpSp>
        <p:nvGrpSpPr>
          <p:cNvPr id="5914" name="Google Shape;5914;p104"/>
          <p:cNvGrpSpPr/>
          <p:nvPr/>
        </p:nvGrpSpPr>
        <p:grpSpPr>
          <a:xfrm>
            <a:off x="856199" y="1311179"/>
            <a:ext cx="322099" cy="370529"/>
            <a:chOff x="-42971725" y="3217825"/>
            <a:chExt cx="275675" cy="317125"/>
          </a:xfrm>
        </p:grpSpPr>
        <p:sp>
          <p:nvSpPr>
            <p:cNvPr id="5915" name="Google Shape;5915;p10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0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0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104"/>
          <p:cNvGrpSpPr/>
          <p:nvPr/>
        </p:nvGrpSpPr>
        <p:grpSpPr>
          <a:xfrm>
            <a:off x="828113" y="1779835"/>
            <a:ext cx="378270" cy="337551"/>
            <a:chOff x="-42996150" y="3612600"/>
            <a:chExt cx="323750" cy="288900"/>
          </a:xfrm>
        </p:grpSpPr>
        <p:sp>
          <p:nvSpPr>
            <p:cNvPr id="5919" name="Google Shape;5919;p10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0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0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104"/>
          <p:cNvGrpSpPr/>
          <p:nvPr/>
        </p:nvGrpSpPr>
        <p:grpSpPr>
          <a:xfrm>
            <a:off x="830874" y="2189205"/>
            <a:ext cx="372749" cy="370909"/>
            <a:chOff x="-42994575" y="3950300"/>
            <a:chExt cx="319025" cy="317450"/>
          </a:xfrm>
        </p:grpSpPr>
        <p:sp>
          <p:nvSpPr>
            <p:cNvPr id="5923" name="Google Shape;5923;p10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0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0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104"/>
          <p:cNvGrpSpPr/>
          <p:nvPr/>
        </p:nvGrpSpPr>
        <p:grpSpPr>
          <a:xfrm>
            <a:off x="2984269" y="1336037"/>
            <a:ext cx="371785" cy="370879"/>
            <a:chOff x="-41111350" y="3239100"/>
            <a:chExt cx="318200" cy="317425"/>
          </a:xfrm>
        </p:grpSpPr>
        <p:sp>
          <p:nvSpPr>
            <p:cNvPr id="5927" name="Google Shape;5927;p10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0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0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0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104"/>
          <p:cNvGrpSpPr/>
          <p:nvPr/>
        </p:nvGrpSpPr>
        <p:grpSpPr>
          <a:xfrm>
            <a:off x="2980588" y="1771568"/>
            <a:ext cx="379146" cy="370967"/>
            <a:chOff x="-41117650" y="3605525"/>
            <a:chExt cx="324500" cy="317500"/>
          </a:xfrm>
        </p:grpSpPr>
        <p:sp>
          <p:nvSpPr>
            <p:cNvPr id="5932" name="Google Shape;5932;p10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0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0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5" name="Google Shape;5935;p104"/>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6" name="Google Shape;5936;p104"/>
          <p:cNvGrpSpPr/>
          <p:nvPr/>
        </p:nvGrpSpPr>
        <p:grpSpPr>
          <a:xfrm>
            <a:off x="1806843" y="2663092"/>
            <a:ext cx="216271" cy="371814"/>
            <a:chOff x="-39205300" y="3220175"/>
            <a:chExt cx="185100" cy="318225"/>
          </a:xfrm>
        </p:grpSpPr>
        <p:sp>
          <p:nvSpPr>
            <p:cNvPr id="5937" name="Google Shape;5937;p10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0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104"/>
          <p:cNvGrpSpPr/>
          <p:nvPr/>
        </p:nvGrpSpPr>
        <p:grpSpPr>
          <a:xfrm>
            <a:off x="1772370" y="3123163"/>
            <a:ext cx="300016" cy="369273"/>
            <a:chOff x="-39248625" y="3588600"/>
            <a:chExt cx="256775" cy="316050"/>
          </a:xfrm>
        </p:grpSpPr>
        <p:sp>
          <p:nvSpPr>
            <p:cNvPr id="5940" name="Google Shape;5940;p10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0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2" name="Google Shape;5942;p104"/>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04"/>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4" name="Google Shape;5944;p104"/>
          <p:cNvGrpSpPr/>
          <p:nvPr/>
        </p:nvGrpSpPr>
        <p:grpSpPr>
          <a:xfrm>
            <a:off x="1223084" y="1311179"/>
            <a:ext cx="429504" cy="370879"/>
            <a:chOff x="-42651700" y="3217825"/>
            <a:chExt cx="367600" cy="317425"/>
          </a:xfrm>
        </p:grpSpPr>
        <p:sp>
          <p:nvSpPr>
            <p:cNvPr id="5945" name="Google Shape;5945;p10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0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0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0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104"/>
          <p:cNvGrpSpPr/>
          <p:nvPr/>
        </p:nvGrpSpPr>
        <p:grpSpPr>
          <a:xfrm>
            <a:off x="1258516" y="1750829"/>
            <a:ext cx="358640" cy="363226"/>
            <a:chOff x="-42617300" y="3587775"/>
            <a:chExt cx="306950" cy="310875"/>
          </a:xfrm>
        </p:grpSpPr>
        <p:sp>
          <p:nvSpPr>
            <p:cNvPr id="5950" name="Google Shape;5950;p10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0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2" name="Google Shape;5952;p104"/>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3" name="Google Shape;5953;p104"/>
          <p:cNvGrpSpPr/>
          <p:nvPr/>
        </p:nvGrpSpPr>
        <p:grpSpPr>
          <a:xfrm>
            <a:off x="3430343" y="1335569"/>
            <a:ext cx="376926" cy="370324"/>
            <a:chOff x="-40748275" y="3238700"/>
            <a:chExt cx="322600" cy="316950"/>
          </a:xfrm>
        </p:grpSpPr>
        <p:sp>
          <p:nvSpPr>
            <p:cNvPr id="5954" name="Google Shape;5954;p10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0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0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0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0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0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104"/>
          <p:cNvGrpSpPr/>
          <p:nvPr/>
        </p:nvGrpSpPr>
        <p:grpSpPr>
          <a:xfrm>
            <a:off x="3432899" y="1803553"/>
            <a:ext cx="371814" cy="338690"/>
            <a:chOff x="-40745125" y="3632900"/>
            <a:chExt cx="318225" cy="289875"/>
          </a:xfrm>
        </p:grpSpPr>
        <p:sp>
          <p:nvSpPr>
            <p:cNvPr id="5961" name="Google Shape;5961;p10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0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0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0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0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0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0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104"/>
          <p:cNvGrpSpPr/>
          <p:nvPr/>
        </p:nvGrpSpPr>
        <p:grpSpPr>
          <a:xfrm>
            <a:off x="3437047" y="2214764"/>
            <a:ext cx="363518" cy="370178"/>
            <a:chOff x="-40742750" y="3972175"/>
            <a:chExt cx="311125" cy="316825"/>
          </a:xfrm>
        </p:grpSpPr>
        <p:sp>
          <p:nvSpPr>
            <p:cNvPr id="5969" name="Google Shape;5969;p10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0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104"/>
          <p:cNvGrpSpPr/>
          <p:nvPr/>
        </p:nvGrpSpPr>
        <p:grpSpPr>
          <a:xfrm>
            <a:off x="2219708" y="2664932"/>
            <a:ext cx="266892" cy="369974"/>
            <a:chOff x="-38860325" y="3221750"/>
            <a:chExt cx="228425" cy="316650"/>
          </a:xfrm>
        </p:grpSpPr>
        <p:sp>
          <p:nvSpPr>
            <p:cNvPr id="5972" name="Google Shape;5972;p10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0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0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0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104"/>
          <p:cNvGrpSpPr/>
          <p:nvPr/>
        </p:nvGrpSpPr>
        <p:grpSpPr>
          <a:xfrm>
            <a:off x="2170515" y="3126989"/>
            <a:ext cx="380081" cy="367111"/>
            <a:chOff x="-38905225" y="3591875"/>
            <a:chExt cx="325300" cy="314200"/>
          </a:xfrm>
        </p:grpSpPr>
        <p:sp>
          <p:nvSpPr>
            <p:cNvPr id="5977" name="Google Shape;5977;p10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0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0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0" name="Google Shape;5980;p104"/>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1" name="Google Shape;5981;p104"/>
          <p:cNvGrpSpPr/>
          <p:nvPr/>
        </p:nvGrpSpPr>
        <p:grpSpPr>
          <a:xfrm>
            <a:off x="3977265" y="3112069"/>
            <a:ext cx="290815" cy="369740"/>
            <a:chOff x="-37370925" y="3579105"/>
            <a:chExt cx="248900" cy="316450"/>
          </a:xfrm>
        </p:grpSpPr>
        <p:sp>
          <p:nvSpPr>
            <p:cNvPr id="5982" name="Google Shape;5982;p10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0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4" name="Google Shape;5984;p104"/>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04"/>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6" name="Google Shape;5986;p104"/>
          <p:cNvGrpSpPr/>
          <p:nvPr/>
        </p:nvGrpSpPr>
        <p:grpSpPr>
          <a:xfrm>
            <a:off x="1670640" y="2190140"/>
            <a:ext cx="371814" cy="369974"/>
            <a:chOff x="-42259725" y="3951100"/>
            <a:chExt cx="318225" cy="316650"/>
          </a:xfrm>
        </p:grpSpPr>
        <p:sp>
          <p:nvSpPr>
            <p:cNvPr id="5987" name="Google Shape;5987;p10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0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104"/>
          <p:cNvGrpSpPr/>
          <p:nvPr/>
        </p:nvGrpSpPr>
        <p:grpSpPr>
          <a:xfrm>
            <a:off x="3869002" y="1369161"/>
            <a:ext cx="370879" cy="337755"/>
            <a:chOff x="-40378075" y="3267450"/>
            <a:chExt cx="317425" cy="289075"/>
          </a:xfrm>
        </p:grpSpPr>
        <p:sp>
          <p:nvSpPr>
            <p:cNvPr id="5990" name="Google Shape;5990;p10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0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0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0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104"/>
          <p:cNvGrpSpPr/>
          <p:nvPr/>
        </p:nvGrpSpPr>
        <p:grpSpPr>
          <a:xfrm>
            <a:off x="3872668" y="1770429"/>
            <a:ext cx="363548" cy="369974"/>
            <a:chOff x="-40372575" y="3604550"/>
            <a:chExt cx="311150" cy="316650"/>
          </a:xfrm>
        </p:grpSpPr>
        <p:sp>
          <p:nvSpPr>
            <p:cNvPr id="5995" name="Google Shape;5995;p10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0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0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8" name="Google Shape;5998;p104"/>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104"/>
          <p:cNvGrpSpPr/>
          <p:nvPr/>
        </p:nvGrpSpPr>
        <p:grpSpPr>
          <a:xfrm>
            <a:off x="2596617" y="2663092"/>
            <a:ext cx="399038" cy="372165"/>
            <a:chOff x="-38542250" y="3220175"/>
            <a:chExt cx="341525" cy="318525"/>
          </a:xfrm>
        </p:grpSpPr>
        <p:sp>
          <p:nvSpPr>
            <p:cNvPr id="6000" name="Google Shape;6000;p10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0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0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104"/>
          <p:cNvGrpSpPr/>
          <p:nvPr/>
        </p:nvGrpSpPr>
        <p:grpSpPr>
          <a:xfrm>
            <a:off x="2618549" y="3122462"/>
            <a:ext cx="369974" cy="369068"/>
            <a:chOff x="-38537400" y="3588000"/>
            <a:chExt cx="316650" cy="315875"/>
          </a:xfrm>
        </p:grpSpPr>
        <p:sp>
          <p:nvSpPr>
            <p:cNvPr id="6004" name="Google Shape;6004;p10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0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0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0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104"/>
          <p:cNvGrpSpPr/>
          <p:nvPr/>
        </p:nvGrpSpPr>
        <p:grpSpPr>
          <a:xfrm>
            <a:off x="2617629" y="3579991"/>
            <a:ext cx="371814" cy="369974"/>
            <a:chOff x="-38538975" y="3954250"/>
            <a:chExt cx="318225" cy="316650"/>
          </a:xfrm>
        </p:grpSpPr>
        <p:sp>
          <p:nvSpPr>
            <p:cNvPr id="6009" name="Google Shape;6009;p10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0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104"/>
          <p:cNvGrpSpPr/>
          <p:nvPr/>
        </p:nvGrpSpPr>
        <p:grpSpPr>
          <a:xfrm>
            <a:off x="3934941" y="3574918"/>
            <a:ext cx="375465" cy="371814"/>
            <a:chOff x="-37385100" y="3949908"/>
            <a:chExt cx="321350" cy="318225"/>
          </a:xfrm>
        </p:grpSpPr>
        <p:sp>
          <p:nvSpPr>
            <p:cNvPr id="6012" name="Google Shape;6012;p10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0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104"/>
          <p:cNvGrpSpPr/>
          <p:nvPr/>
        </p:nvGrpSpPr>
        <p:grpSpPr>
          <a:xfrm>
            <a:off x="2110600" y="1310478"/>
            <a:ext cx="370909" cy="370675"/>
            <a:chOff x="-41895050" y="3217225"/>
            <a:chExt cx="317450" cy="317250"/>
          </a:xfrm>
        </p:grpSpPr>
        <p:sp>
          <p:nvSpPr>
            <p:cNvPr id="6015" name="Google Shape;6015;p10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0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0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0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0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104"/>
          <p:cNvGrpSpPr/>
          <p:nvPr/>
        </p:nvGrpSpPr>
        <p:grpSpPr>
          <a:xfrm>
            <a:off x="2110148" y="1747412"/>
            <a:ext cx="371814" cy="369974"/>
            <a:chOff x="-41893475" y="3584850"/>
            <a:chExt cx="318225" cy="316650"/>
          </a:xfrm>
        </p:grpSpPr>
        <p:sp>
          <p:nvSpPr>
            <p:cNvPr id="6021" name="Google Shape;6021;p10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0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0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0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5" name="Google Shape;6025;p104"/>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04"/>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7" name="Google Shape;6027;p104"/>
          <p:cNvGrpSpPr/>
          <p:nvPr/>
        </p:nvGrpSpPr>
        <p:grpSpPr>
          <a:xfrm>
            <a:off x="880176" y="3142704"/>
            <a:ext cx="337522" cy="370909"/>
            <a:chOff x="-39998250" y="3605325"/>
            <a:chExt cx="288875" cy="317450"/>
          </a:xfrm>
        </p:grpSpPr>
        <p:sp>
          <p:nvSpPr>
            <p:cNvPr id="6028" name="Google Shape;6028;p10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0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104"/>
          <p:cNvGrpSpPr/>
          <p:nvPr/>
        </p:nvGrpSpPr>
        <p:grpSpPr>
          <a:xfrm>
            <a:off x="863950" y="3601168"/>
            <a:ext cx="369974" cy="369945"/>
            <a:chOff x="-40011050" y="3972375"/>
            <a:chExt cx="316650" cy="316625"/>
          </a:xfrm>
        </p:grpSpPr>
        <p:sp>
          <p:nvSpPr>
            <p:cNvPr id="6031" name="Google Shape;6031;p10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0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104"/>
          <p:cNvGrpSpPr/>
          <p:nvPr/>
        </p:nvGrpSpPr>
        <p:grpSpPr>
          <a:xfrm>
            <a:off x="3095881" y="2665867"/>
            <a:ext cx="266921" cy="369039"/>
            <a:chOff x="-38129425" y="3222550"/>
            <a:chExt cx="228450" cy="315850"/>
          </a:xfrm>
        </p:grpSpPr>
        <p:sp>
          <p:nvSpPr>
            <p:cNvPr id="6034" name="Google Shape;6034;p10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0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104"/>
          <p:cNvGrpSpPr/>
          <p:nvPr/>
        </p:nvGrpSpPr>
        <p:grpSpPr>
          <a:xfrm>
            <a:off x="3050850" y="3122462"/>
            <a:ext cx="371785" cy="369974"/>
            <a:chOff x="-38172725" y="3588000"/>
            <a:chExt cx="318200" cy="316650"/>
          </a:xfrm>
        </p:grpSpPr>
        <p:sp>
          <p:nvSpPr>
            <p:cNvPr id="6037" name="Google Shape;6037;p10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0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0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0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0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0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0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0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104"/>
          <p:cNvGrpSpPr/>
          <p:nvPr/>
        </p:nvGrpSpPr>
        <p:grpSpPr>
          <a:xfrm>
            <a:off x="3126752" y="3580897"/>
            <a:ext cx="219981" cy="369974"/>
            <a:chOff x="-38109725" y="3955025"/>
            <a:chExt cx="188275" cy="316650"/>
          </a:xfrm>
        </p:grpSpPr>
        <p:sp>
          <p:nvSpPr>
            <p:cNvPr id="6046" name="Google Shape;6046;p10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0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8" name="Google Shape;6048;p104"/>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9" name="Google Shape;6049;p104"/>
          <p:cNvGrpSpPr/>
          <p:nvPr/>
        </p:nvGrpSpPr>
        <p:grpSpPr>
          <a:xfrm>
            <a:off x="2542151" y="1312318"/>
            <a:ext cx="373654" cy="369068"/>
            <a:chOff x="-41530375" y="3218800"/>
            <a:chExt cx="319800" cy="315875"/>
          </a:xfrm>
        </p:grpSpPr>
        <p:sp>
          <p:nvSpPr>
            <p:cNvPr id="6050" name="Google Shape;6050;p10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0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104"/>
          <p:cNvGrpSpPr/>
          <p:nvPr/>
        </p:nvGrpSpPr>
        <p:grpSpPr>
          <a:xfrm>
            <a:off x="2544444" y="1827476"/>
            <a:ext cx="369068" cy="289004"/>
            <a:chOff x="-41526450" y="3653375"/>
            <a:chExt cx="315875" cy="247350"/>
          </a:xfrm>
        </p:grpSpPr>
        <p:sp>
          <p:nvSpPr>
            <p:cNvPr id="6053" name="Google Shape;6053;p10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0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104"/>
          <p:cNvGrpSpPr/>
          <p:nvPr/>
        </p:nvGrpSpPr>
        <p:grpSpPr>
          <a:xfrm>
            <a:off x="2545831" y="2190140"/>
            <a:ext cx="366293" cy="369974"/>
            <a:chOff x="-41526450" y="3951100"/>
            <a:chExt cx="313500" cy="316650"/>
          </a:xfrm>
        </p:grpSpPr>
        <p:sp>
          <p:nvSpPr>
            <p:cNvPr id="6056" name="Google Shape;6056;p10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0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0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104"/>
          <p:cNvGrpSpPr/>
          <p:nvPr/>
        </p:nvGrpSpPr>
        <p:grpSpPr>
          <a:xfrm>
            <a:off x="1311086" y="2684269"/>
            <a:ext cx="339595" cy="371814"/>
            <a:chOff x="-39625900" y="3238300"/>
            <a:chExt cx="290650" cy="318225"/>
          </a:xfrm>
        </p:grpSpPr>
        <p:sp>
          <p:nvSpPr>
            <p:cNvPr id="6060" name="Google Shape;6060;p10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0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2" name="Google Shape;6062;p104"/>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3" name="Google Shape;6063;p104"/>
          <p:cNvGrpSpPr/>
          <p:nvPr/>
        </p:nvGrpSpPr>
        <p:grpSpPr>
          <a:xfrm>
            <a:off x="1305137" y="3600730"/>
            <a:ext cx="366293" cy="370441"/>
            <a:chOff x="-39647175" y="3972000"/>
            <a:chExt cx="313500" cy="317050"/>
          </a:xfrm>
        </p:grpSpPr>
        <p:sp>
          <p:nvSpPr>
            <p:cNvPr id="6064" name="Google Shape;6064;p10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0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0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104"/>
          <p:cNvGrpSpPr/>
          <p:nvPr/>
        </p:nvGrpSpPr>
        <p:grpSpPr>
          <a:xfrm>
            <a:off x="3474265" y="2664728"/>
            <a:ext cx="375495" cy="370879"/>
            <a:chOff x="-37808850" y="3221575"/>
            <a:chExt cx="321375" cy="317425"/>
          </a:xfrm>
        </p:grpSpPr>
        <p:sp>
          <p:nvSpPr>
            <p:cNvPr id="6068" name="Google Shape;6068;p10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0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104"/>
          <p:cNvGrpSpPr/>
          <p:nvPr/>
        </p:nvGrpSpPr>
        <p:grpSpPr>
          <a:xfrm>
            <a:off x="3483038" y="3186759"/>
            <a:ext cx="372749" cy="241158"/>
            <a:chOff x="-37806500" y="3643030"/>
            <a:chExt cx="319025" cy="206400"/>
          </a:xfrm>
        </p:grpSpPr>
        <p:sp>
          <p:nvSpPr>
            <p:cNvPr id="6071" name="Google Shape;6071;p10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0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104"/>
          <p:cNvGrpSpPr/>
          <p:nvPr/>
        </p:nvGrpSpPr>
        <p:grpSpPr>
          <a:xfrm>
            <a:off x="3485346" y="3579056"/>
            <a:ext cx="368134" cy="371814"/>
            <a:chOff x="-37804925" y="3953450"/>
            <a:chExt cx="315075" cy="318225"/>
          </a:xfrm>
        </p:grpSpPr>
        <p:sp>
          <p:nvSpPr>
            <p:cNvPr id="6074" name="Google Shape;6074;p10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0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0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7" name="Google Shape;6077;p104"/>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8" name="Google Shape;6078;p104"/>
          <p:cNvGrpSpPr/>
          <p:nvPr/>
        </p:nvGrpSpPr>
        <p:grpSpPr>
          <a:xfrm>
            <a:off x="4840364" y="1328538"/>
            <a:ext cx="355663" cy="308725"/>
            <a:chOff x="-28462125" y="3199700"/>
            <a:chExt cx="298550" cy="259150"/>
          </a:xfrm>
        </p:grpSpPr>
        <p:sp>
          <p:nvSpPr>
            <p:cNvPr id="6079" name="Google Shape;6079;p10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0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0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104"/>
          <p:cNvGrpSpPr/>
          <p:nvPr/>
        </p:nvGrpSpPr>
        <p:grpSpPr>
          <a:xfrm>
            <a:off x="4841317" y="1763228"/>
            <a:ext cx="353757" cy="352833"/>
            <a:chOff x="-28461325" y="3545475"/>
            <a:chExt cx="296950" cy="296175"/>
          </a:xfrm>
        </p:grpSpPr>
        <p:sp>
          <p:nvSpPr>
            <p:cNvPr id="6083" name="Google Shape;6083;p10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0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0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0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0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0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104"/>
          <p:cNvGrpSpPr/>
          <p:nvPr/>
        </p:nvGrpSpPr>
        <p:grpSpPr>
          <a:xfrm>
            <a:off x="4837550" y="2213272"/>
            <a:ext cx="361292" cy="352803"/>
            <a:chOff x="-28463700" y="3914875"/>
            <a:chExt cx="303275" cy="296150"/>
          </a:xfrm>
        </p:grpSpPr>
        <p:sp>
          <p:nvSpPr>
            <p:cNvPr id="6090" name="Google Shape;6090;p10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0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104"/>
          <p:cNvGrpSpPr/>
          <p:nvPr/>
        </p:nvGrpSpPr>
        <p:grpSpPr>
          <a:xfrm>
            <a:off x="7072335" y="1369355"/>
            <a:ext cx="351880" cy="227092"/>
            <a:chOff x="-26573400" y="3224125"/>
            <a:chExt cx="295375" cy="190625"/>
          </a:xfrm>
        </p:grpSpPr>
        <p:sp>
          <p:nvSpPr>
            <p:cNvPr id="6093" name="Google Shape;6093;p10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0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104"/>
          <p:cNvGrpSpPr/>
          <p:nvPr/>
        </p:nvGrpSpPr>
        <p:grpSpPr>
          <a:xfrm>
            <a:off x="7072335" y="1763690"/>
            <a:ext cx="351880" cy="351910"/>
            <a:chOff x="-26573400" y="3546250"/>
            <a:chExt cx="295375" cy="295400"/>
          </a:xfrm>
        </p:grpSpPr>
        <p:sp>
          <p:nvSpPr>
            <p:cNvPr id="6096" name="Google Shape;6096;p10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0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0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0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0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104"/>
          <p:cNvGrpSpPr/>
          <p:nvPr/>
        </p:nvGrpSpPr>
        <p:grpSpPr>
          <a:xfrm>
            <a:off x="7060615" y="2213599"/>
            <a:ext cx="375319" cy="352148"/>
            <a:chOff x="-26583625" y="3917025"/>
            <a:chExt cx="315050" cy="295600"/>
          </a:xfrm>
        </p:grpSpPr>
        <p:sp>
          <p:nvSpPr>
            <p:cNvPr id="6102" name="Google Shape;6102;p10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0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0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0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104"/>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7" name="Google Shape;6107;p104"/>
          <p:cNvGrpSpPr/>
          <p:nvPr/>
        </p:nvGrpSpPr>
        <p:grpSpPr>
          <a:xfrm>
            <a:off x="5759130" y="3172629"/>
            <a:ext cx="289039" cy="352833"/>
            <a:chOff x="-24694925" y="3518700"/>
            <a:chExt cx="242625" cy="296175"/>
          </a:xfrm>
        </p:grpSpPr>
        <p:sp>
          <p:nvSpPr>
            <p:cNvPr id="6108" name="Google Shape;6108;p10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0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0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0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104"/>
          <p:cNvGrpSpPr/>
          <p:nvPr/>
        </p:nvGrpSpPr>
        <p:grpSpPr>
          <a:xfrm>
            <a:off x="5758668" y="3622657"/>
            <a:ext cx="289962" cy="352833"/>
            <a:chOff x="-24709100" y="3888875"/>
            <a:chExt cx="243400" cy="296175"/>
          </a:xfrm>
        </p:grpSpPr>
        <p:sp>
          <p:nvSpPr>
            <p:cNvPr id="6113" name="Google Shape;6113;p10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0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0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104"/>
          <p:cNvGrpSpPr/>
          <p:nvPr/>
        </p:nvGrpSpPr>
        <p:grpSpPr>
          <a:xfrm>
            <a:off x="7958668" y="2695320"/>
            <a:ext cx="356556" cy="349557"/>
            <a:chOff x="-22863675" y="3131775"/>
            <a:chExt cx="299300" cy="293425"/>
          </a:xfrm>
        </p:grpSpPr>
        <p:sp>
          <p:nvSpPr>
            <p:cNvPr id="6117" name="Google Shape;6117;p10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0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0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104"/>
          <p:cNvGrpSpPr/>
          <p:nvPr/>
        </p:nvGrpSpPr>
        <p:grpSpPr>
          <a:xfrm>
            <a:off x="5301532" y="1306499"/>
            <a:ext cx="310602" cy="352803"/>
            <a:chOff x="-28069875" y="3175300"/>
            <a:chExt cx="260725" cy="296150"/>
          </a:xfrm>
        </p:grpSpPr>
        <p:sp>
          <p:nvSpPr>
            <p:cNvPr id="6121" name="Google Shape;6121;p10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0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0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0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0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0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0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0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0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0" name="Google Shape;6130;p104"/>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1" name="Google Shape;6131;p104"/>
          <p:cNvGrpSpPr/>
          <p:nvPr/>
        </p:nvGrpSpPr>
        <p:grpSpPr>
          <a:xfrm>
            <a:off x="5342810" y="2213733"/>
            <a:ext cx="228045" cy="351880"/>
            <a:chOff x="-28032075" y="3916450"/>
            <a:chExt cx="191425" cy="295375"/>
          </a:xfrm>
        </p:grpSpPr>
        <p:sp>
          <p:nvSpPr>
            <p:cNvPr id="6132" name="Google Shape;6132;p10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0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0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104"/>
          <p:cNvGrpSpPr/>
          <p:nvPr/>
        </p:nvGrpSpPr>
        <p:grpSpPr>
          <a:xfrm>
            <a:off x="7508157" y="1306484"/>
            <a:ext cx="352833" cy="352833"/>
            <a:chOff x="-26201650" y="3176075"/>
            <a:chExt cx="296175" cy="296175"/>
          </a:xfrm>
        </p:grpSpPr>
        <p:sp>
          <p:nvSpPr>
            <p:cNvPr id="6136" name="Google Shape;6136;p10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0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104"/>
          <p:cNvGrpSpPr/>
          <p:nvPr/>
        </p:nvGrpSpPr>
        <p:grpSpPr>
          <a:xfrm>
            <a:off x="7507680" y="1763705"/>
            <a:ext cx="353786" cy="351880"/>
            <a:chOff x="-26204800" y="3547050"/>
            <a:chExt cx="296975" cy="295375"/>
          </a:xfrm>
        </p:grpSpPr>
        <p:sp>
          <p:nvSpPr>
            <p:cNvPr id="6139" name="Google Shape;6139;p10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0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1" name="Google Shape;6141;p104"/>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2" name="Google Shape;6142;p104"/>
          <p:cNvGrpSpPr/>
          <p:nvPr/>
        </p:nvGrpSpPr>
        <p:grpSpPr>
          <a:xfrm>
            <a:off x="6178935" y="2693683"/>
            <a:ext cx="345328" cy="352833"/>
            <a:chOff x="-24353875" y="3147725"/>
            <a:chExt cx="289875" cy="296175"/>
          </a:xfrm>
        </p:grpSpPr>
        <p:sp>
          <p:nvSpPr>
            <p:cNvPr id="6143" name="Google Shape;6143;p10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0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104"/>
          <p:cNvGrpSpPr/>
          <p:nvPr/>
        </p:nvGrpSpPr>
        <p:grpSpPr>
          <a:xfrm>
            <a:off x="6186917" y="3173090"/>
            <a:ext cx="329365" cy="351910"/>
            <a:chOff x="-24344425" y="3519475"/>
            <a:chExt cx="276475" cy="295400"/>
          </a:xfrm>
        </p:grpSpPr>
        <p:sp>
          <p:nvSpPr>
            <p:cNvPr id="6146" name="Google Shape;6146;p10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0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104"/>
          <p:cNvGrpSpPr/>
          <p:nvPr/>
        </p:nvGrpSpPr>
        <p:grpSpPr>
          <a:xfrm>
            <a:off x="6176597" y="3625010"/>
            <a:ext cx="350004" cy="348128"/>
            <a:chOff x="-24353075" y="3891250"/>
            <a:chExt cx="293800" cy="292225"/>
          </a:xfrm>
        </p:grpSpPr>
        <p:sp>
          <p:nvSpPr>
            <p:cNvPr id="6149" name="Google Shape;6149;p10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0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104"/>
          <p:cNvGrpSpPr/>
          <p:nvPr/>
        </p:nvGrpSpPr>
        <p:grpSpPr>
          <a:xfrm>
            <a:off x="7960068" y="3173313"/>
            <a:ext cx="353757" cy="351463"/>
            <a:chOff x="-22845575" y="3504075"/>
            <a:chExt cx="296950" cy="295025"/>
          </a:xfrm>
        </p:grpSpPr>
        <p:sp>
          <p:nvSpPr>
            <p:cNvPr id="6152" name="Google Shape;6152;p10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0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104"/>
          <p:cNvGrpSpPr/>
          <p:nvPr/>
        </p:nvGrpSpPr>
        <p:grpSpPr>
          <a:xfrm>
            <a:off x="5753249" y="1306961"/>
            <a:ext cx="299344" cy="351880"/>
            <a:chOff x="-27691025" y="3175300"/>
            <a:chExt cx="251275" cy="295375"/>
          </a:xfrm>
        </p:grpSpPr>
        <p:sp>
          <p:nvSpPr>
            <p:cNvPr id="6155" name="Google Shape;6155;p10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0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0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0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104"/>
          <p:cNvGrpSpPr/>
          <p:nvPr/>
        </p:nvGrpSpPr>
        <p:grpSpPr>
          <a:xfrm>
            <a:off x="5725566" y="1825637"/>
            <a:ext cx="354710" cy="228015"/>
            <a:chOff x="-27721750" y="3598250"/>
            <a:chExt cx="297750" cy="191400"/>
          </a:xfrm>
        </p:grpSpPr>
        <p:sp>
          <p:nvSpPr>
            <p:cNvPr id="6160" name="Google Shape;6160;p10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0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104"/>
          <p:cNvGrpSpPr/>
          <p:nvPr/>
        </p:nvGrpSpPr>
        <p:grpSpPr>
          <a:xfrm>
            <a:off x="5726966" y="2219183"/>
            <a:ext cx="351910" cy="340980"/>
            <a:chOff x="-27719400" y="3925600"/>
            <a:chExt cx="295400" cy="286225"/>
          </a:xfrm>
        </p:grpSpPr>
        <p:sp>
          <p:nvSpPr>
            <p:cNvPr id="6163" name="Google Shape;6163;p10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0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104"/>
          <p:cNvGrpSpPr/>
          <p:nvPr/>
        </p:nvGrpSpPr>
        <p:grpSpPr>
          <a:xfrm>
            <a:off x="7948238" y="1306023"/>
            <a:ext cx="353757" cy="353757"/>
            <a:chOff x="-25834600" y="3176875"/>
            <a:chExt cx="296950" cy="296950"/>
          </a:xfrm>
        </p:grpSpPr>
        <p:sp>
          <p:nvSpPr>
            <p:cNvPr id="6166" name="Google Shape;6166;p10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0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0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0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0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104"/>
          <p:cNvGrpSpPr/>
          <p:nvPr/>
        </p:nvGrpSpPr>
        <p:grpSpPr>
          <a:xfrm>
            <a:off x="7948238" y="1774024"/>
            <a:ext cx="353757" cy="331241"/>
            <a:chOff x="-25834600" y="3564375"/>
            <a:chExt cx="296950" cy="278050"/>
          </a:xfrm>
        </p:grpSpPr>
        <p:sp>
          <p:nvSpPr>
            <p:cNvPr id="6172" name="Google Shape;6172;p10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0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0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0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0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0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0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0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104"/>
          <p:cNvGrpSpPr/>
          <p:nvPr/>
        </p:nvGrpSpPr>
        <p:grpSpPr>
          <a:xfrm>
            <a:off x="7946362" y="2213376"/>
            <a:ext cx="357509" cy="352595"/>
            <a:chOff x="-25834600" y="3915850"/>
            <a:chExt cx="300100" cy="295975"/>
          </a:xfrm>
        </p:grpSpPr>
        <p:sp>
          <p:nvSpPr>
            <p:cNvPr id="6181" name="Google Shape;6181;p10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0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0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104"/>
          <p:cNvGrpSpPr/>
          <p:nvPr/>
        </p:nvGrpSpPr>
        <p:grpSpPr>
          <a:xfrm>
            <a:off x="6681790" y="2694606"/>
            <a:ext cx="228968" cy="350987"/>
            <a:chOff x="-23930925" y="3149300"/>
            <a:chExt cx="192200" cy="294625"/>
          </a:xfrm>
        </p:grpSpPr>
        <p:sp>
          <p:nvSpPr>
            <p:cNvPr id="6185" name="Google Shape;6185;p10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0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0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0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104"/>
          <p:cNvGrpSpPr/>
          <p:nvPr/>
        </p:nvGrpSpPr>
        <p:grpSpPr>
          <a:xfrm>
            <a:off x="6638620" y="3173090"/>
            <a:ext cx="315307" cy="351910"/>
            <a:chOff x="-23962425" y="3519475"/>
            <a:chExt cx="264675" cy="295400"/>
          </a:xfrm>
        </p:grpSpPr>
        <p:sp>
          <p:nvSpPr>
            <p:cNvPr id="6190" name="Google Shape;6190;p10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0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2" name="Google Shape;6192;p104"/>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3" name="Google Shape;6193;p104"/>
          <p:cNvGrpSpPr/>
          <p:nvPr/>
        </p:nvGrpSpPr>
        <p:grpSpPr>
          <a:xfrm>
            <a:off x="8017295" y="3623134"/>
            <a:ext cx="239302" cy="351880"/>
            <a:chOff x="-22788075" y="3904625"/>
            <a:chExt cx="200875" cy="295375"/>
          </a:xfrm>
        </p:grpSpPr>
        <p:sp>
          <p:nvSpPr>
            <p:cNvPr id="6194" name="Google Shape;6194;p10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0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0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0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104"/>
          <p:cNvGrpSpPr/>
          <p:nvPr/>
        </p:nvGrpSpPr>
        <p:grpSpPr>
          <a:xfrm>
            <a:off x="6172593" y="1306499"/>
            <a:ext cx="354710" cy="352803"/>
            <a:chOff x="-27351575" y="3175300"/>
            <a:chExt cx="297750" cy="296150"/>
          </a:xfrm>
        </p:grpSpPr>
        <p:sp>
          <p:nvSpPr>
            <p:cNvPr id="6199" name="Google Shape;6199;p10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0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0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0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104"/>
          <p:cNvGrpSpPr/>
          <p:nvPr/>
        </p:nvGrpSpPr>
        <p:grpSpPr>
          <a:xfrm>
            <a:off x="6218402" y="1758809"/>
            <a:ext cx="269293" cy="353072"/>
            <a:chOff x="-27313750" y="3545275"/>
            <a:chExt cx="226050" cy="296375"/>
          </a:xfrm>
        </p:grpSpPr>
        <p:sp>
          <p:nvSpPr>
            <p:cNvPr id="6204" name="Google Shape;6204;p10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0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0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104"/>
          <p:cNvGrpSpPr/>
          <p:nvPr/>
        </p:nvGrpSpPr>
        <p:grpSpPr>
          <a:xfrm>
            <a:off x="6172593" y="2211380"/>
            <a:ext cx="354710" cy="356586"/>
            <a:chOff x="-27351575" y="3915650"/>
            <a:chExt cx="297750" cy="299325"/>
          </a:xfrm>
        </p:grpSpPr>
        <p:sp>
          <p:nvSpPr>
            <p:cNvPr id="6208" name="Google Shape;6208;p10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0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104"/>
          <p:cNvGrpSpPr/>
          <p:nvPr/>
        </p:nvGrpSpPr>
        <p:grpSpPr>
          <a:xfrm>
            <a:off x="4860084" y="2693579"/>
            <a:ext cx="319060" cy="353042"/>
            <a:chOff x="-25445525" y="3175900"/>
            <a:chExt cx="267825" cy="296350"/>
          </a:xfrm>
        </p:grpSpPr>
        <p:sp>
          <p:nvSpPr>
            <p:cNvPr id="6211" name="Google Shape;6211;p10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0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0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104"/>
          <p:cNvGrpSpPr/>
          <p:nvPr/>
        </p:nvGrpSpPr>
        <p:grpSpPr>
          <a:xfrm>
            <a:off x="4841797" y="3183902"/>
            <a:ext cx="355633" cy="330288"/>
            <a:chOff x="-25465200" y="3565175"/>
            <a:chExt cx="298525" cy="277250"/>
          </a:xfrm>
        </p:grpSpPr>
        <p:sp>
          <p:nvSpPr>
            <p:cNvPr id="6215" name="Google Shape;6215;p10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0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104"/>
          <p:cNvGrpSpPr/>
          <p:nvPr/>
        </p:nvGrpSpPr>
        <p:grpSpPr>
          <a:xfrm>
            <a:off x="4841336" y="3623432"/>
            <a:ext cx="356556" cy="351285"/>
            <a:chOff x="-25465200" y="3916150"/>
            <a:chExt cx="299300" cy="294875"/>
          </a:xfrm>
        </p:grpSpPr>
        <p:sp>
          <p:nvSpPr>
            <p:cNvPr id="6218" name="Google Shape;6218;p10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0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104"/>
          <p:cNvGrpSpPr/>
          <p:nvPr/>
        </p:nvGrpSpPr>
        <p:grpSpPr>
          <a:xfrm>
            <a:off x="7068775" y="2693698"/>
            <a:ext cx="351880" cy="352803"/>
            <a:chOff x="-23615075" y="3148525"/>
            <a:chExt cx="295375" cy="296150"/>
          </a:xfrm>
        </p:grpSpPr>
        <p:sp>
          <p:nvSpPr>
            <p:cNvPr id="6221" name="Google Shape;6221;p10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0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0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0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5" name="Google Shape;6225;p104"/>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6" name="Google Shape;6226;p104"/>
          <p:cNvGrpSpPr/>
          <p:nvPr/>
        </p:nvGrpSpPr>
        <p:grpSpPr>
          <a:xfrm>
            <a:off x="7068299" y="3632977"/>
            <a:ext cx="352833" cy="332194"/>
            <a:chOff x="-23615075" y="3906200"/>
            <a:chExt cx="296175" cy="278850"/>
          </a:xfrm>
        </p:grpSpPr>
        <p:sp>
          <p:nvSpPr>
            <p:cNvPr id="6227" name="Google Shape;6227;p10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0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0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0" name="Google Shape;6230;p104"/>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1" name="Google Shape;6231;p104"/>
          <p:cNvGrpSpPr/>
          <p:nvPr/>
        </p:nvGrpSpPr>
        <p:grpSpPr>
          <a:xfrm>
            <a:off x="6617268" y="1306618"/>
            <a:ext cx="353757" cy="352565"/>
            <a:chOff x="-26980600" y="3175500"/>
            <a:chExt cx="296950" cy="295950"/>
          </a:xfrm>
        </p:grpSpPr>
        <p:sp>
          <p:nvSpPr>
            <p:cNvPr id="6232" name="Google Shape;6232;p10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0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0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5" name="Google Shape;6235;p104"/>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6" name="Google Shape;6236;p104"/>
          <p:cNvGrpSpPr/>
          <p:nvPr/>
        </p:nvGrpSpPr>
        <p:grpSpPr>
          <a:xfrm>
            <a:off x="6617744" y="2245154"/>
            <a:ext cx="352803" cy="289039"/>
            <a:chOff x="-26981375" y="3951875"/>
            <a:chExt cx="296150" cy="242625"/>
          </a:xfrm>
        </p:grpSpPr>
        <p:sp>
          <p:nvSpPr>
            <p:cNvPr id="6237" name="Google Shape;6237;p10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0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0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104"/>
          <p:cNvGrpSpPr/>
          <p:nvPr/>
        </p:nvGrpSpPr>
        <p:grpSpPr>
          <a:xfrm>
            <a:off x="5282787" y="2692745"/>
            <a:ext cx="351910" cy="354710"/>
            <a:chOff x="-25094250" y="3176075"/>
            <a:chExt cx="295400" cy="297750"/>
          </a:xfrm>
        </p:grpSpPr>
        <p:sp>
          <p:nvSpPr>
            <p:cNvPr id="6241" name="Google Shape;6241;p10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0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0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104"/>
          <p:cNvGrpSpPr/>
          <p:nvPr/>
        </p:nvGrpSpPr>
        <p:grpSpPr>
          <a:xfrm>
            <a:off x="5282787" y="3173106"/>
            <a:ext cx="351910" cy="351880"/>
            <a:chOff x="-25094250" y="3547050"/>
            <a:chExt cx="295400" cy="295375"/>
          </a:xfrm>
        </p:grpSpPr>
        <p:sp>
          <p:nvSpPr>
            <p:cNvPr id="6245" name="Google Shape;6245;p10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0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0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0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0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0" name="Google Shape;6250;p104"/>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1" name="Google Shape;6251;p104"/>
          <p:cNvGrpSpPr/>
          <p:nvPr/>
        </p:nvGrpSpPr>
        <p:grpSpPr>
          <a:xfrm>
            <a:off x="7514864" y="2693698"/>
            <a:ext cx="352803" cy="352803"/>
            <a:chOff x="-23245675" y="3148525"/>
            <a:chExt cx="296150" cy="296150"/>
          </a:xfrm>
        </p:grpSpPr>
        <p:sp>
          <p:nvSpPr>
            <p:cNvPr id="6252" name="Google Shape;6252;p10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0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0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104"/>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6" name="Google Shape;6256;p104"/>
          <p:cNvGrpSpPr/>
          <p:nvPr/>
        </p:nvGrpSpPr>
        <p:grpSpPr>
          <a:xfrm>
            <a:off x="7515325" y="3622672"/>
            <a:ext cx="351880" cy="352803"/>
            <a:chOff x="-23244900" y="3888100"/>
            <a:chExt cx="295375" cy="296150"/>
          </a:xfrm>
        </p:grpSpPr>
        <p:sp>
          <p:nvSpPr>
            <p:cNvPr id="6257" name="Google Shape;6257;p10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0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0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0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0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0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0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0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0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0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0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8" name="Google Shape;6268;p104"/>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04"/>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270" name="Google Shape;6270;p104"/>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74" name="Shape 6274"/>
        <p:cNvGrpSpPr/>
        <p:nvPr/>
      </p:nvGrpSpPr>
      <p:grpSpPr>
        <a:xfrm>
          <a:off x="0" y="0"/>
          <a:ext cx="0" cy="0"/>
          <a:chOff x="0" y="0"/>
          <a:chExt cx="0" cy="0"/>
        </a:xfrm>
      </p:grpSpPr>
      <p:sp>
        <p:nvSpPr>
          <p:cNvPr id="6275" name="Google Shape;6275;p105"/>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105"/>
          <p:cNvGrpSpPr/>
          <p:nvPr/>
        </p:nvGrpSpPr>
        <p:grpSpPr>
          <a:xfrm>
            <a:off x="832654" y="1819647"/>
            <a:ext cx="367261" cy="367261"/>
            <a:chOff x="-65145700" y="3727425"/>
            <a:chExt cx="317425" cy="317425"/>
          </a:xfrm>
        </p:grpSpPr>
        <p:sp>
          <p:nvSpPr>
            <p:cNvPr id="6277" name="Google Shape;6277;p10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0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105"/>
          <p:cNvGrpSpPr/>
          <p:nvPr/>
        </p:nvGrpSpPr>
        <p:grpSpPr>
          <a:xfrm>
            <a:off x="835851" y="2248561"/>
            <a:ext cx="360868" cy="367261"/>
            <a:chOff x="-65144125" y="4094450"/>
            <a:chExt cx="311900" cy="317425"/>
          </a:xfrm>
        </p:grpSpPr>
        <p:sp>
          <p:nvSpPr>
            <p:cNvPr id="6280" name="Google Shape;6280;p10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0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0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3" name="Google Shape;6283;p105"/>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4" name="Google Shape;6284;p105"/>
          <p:cNvGrpSpPr/>
          <p:nvPr/>
        </p:nvGrpSpPr>
        <p:grpSpPr>
          <a:xfrm>
            <a:off x="3039420" y="1819256"/>
            <a:ext cx="370645" cy="368042"/>
            <a:chOff x="-63250675" y="3744075"/>
            <a:chExt cx="320350" cy="318100"/>
          </a:xfrm>
        </p:grpSpPr>
        <p:sp>
          <p:nvSpPr>
            <p:cNvPr id="6285" name="Google Shape;6285;p10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0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0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105"/>
          <p:cNvGrpSpPr/>
          <p:nvPr/>
        </p:nvGrpSpPr>
        <p:grpSpPr>
          <a:xfrm>
            <a:off x="3041112" y="2248561"/>
            <a:ext cx="367261" cy="367261"/>
            <a:chOff x="-63250675" y="4110200"/>
            <a:chExt cx="317425" cy="317425"/>
          </a:xfrm>
        </p:grpSpPr>
        <p:sp>
          <p:nvSpPr>
            <p:cNvPr id="6289" name="Google Shape;6289;p10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0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0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0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0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0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0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0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0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105"/>
          <p:cNvGrpSpPr/>
          <p:nvPr/>
        </p:nvGrpSpPr>
        <p:grpSpPr>
          <a:xfrm>
            <a:off x="1720159" y="2745656"/>
            <a:ext cx="359075" cy="358844"/>
            <a:chOff x="-61351725" y="3372400"/>
            <a:chExt cx="310350" cy="310150"/>
          </a:xfrm>
        </p:grpSpPr>
        <p:sp>
          <p:nvSpPr>
            <p:cNvPr id="6299" name="Google Shape;6299;p10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0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0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105"/>
          <p:cNvGrpSpPr/>
          <p:nvPr/>
        </p:nvGrpSpPr>
        <p:grpSpPr>
          <a:xfrm>
            <a:off x="1716514" y="3208713"/>
            <a:ext cx="366364" cy="333534"/>
            <a:chOff x="-61354875" y="3751050"/>
            <a:chExt cx="316650" cy="288275"/>
          </a:xfrm>
        </p:grpSpPr>
        <p:sp>
          <p:nvSpPr>
            <p:cNvPr id="6303" name="Google Shape;6303;p10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0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0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105"/>
          <p:cNvGrpSpPr/>
          <p:nvPr/>
        </p:nvGrpSpPr>
        <p:grpSpPr>
          <a:xfrm>
            <a:off x="1716514" y="3650352"/>
            <a:ext cx="366364" cy="367290"/>
            <a:chOff x="-61354875" y="4101525"/>
            <a:chExt cx="316650" cy="317450"/>
          </a:xfrm>
        </p:grpSpPr>
        <p:sp>
          <p:nvSpPr>
            <p:cNvPr id="6307" name="Google Shape;6307;p10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0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105"/>
          <p:cNvGrpSpPr/>
          <p:nvPr/>
        </p:nvGrpSpPr>
        <p:grpSpPr>
          <a:xfrm>
            <a:off x="3932949" y="2742228"/>
            <a:ext cx="368157" cy="365699"/>
            <a:chOff x="-59470075" y="3308975"/>
            <a:chExt cx="318200" cy="316075"/>
          </a:xfrm>
        </p:grpSpPr>
        <p:sp>
          <p:nvSpPr>
            <p:cNvPr id="6310" name="Google Shape;6310;p10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0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0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0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0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0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0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0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0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105"/>
          <p:cNvGrpSpPr/>
          <p:nvPr/>
        </p:nvGrpSpPr>
        <p:grpSpPr>
          <a:xfrm>
            <a:off x="1278379" y="1377933"/>
            <a:ext cx="367261" cy="364686"/>
            <a:chOff x="-64781025" y="3361050"/>
            <a:chExt cx="317425" cy="315200"/>
          </a:xfrm>
        </p:grpSpPr>
        <p:sp>
          <p:nvSpPr>
            <p:cNvPr id="6320" name="Google Shape;6320;p10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0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0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0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05"/>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05"/>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05"/>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7" name="Google Shape;6327;p105"/>
          <p:cNvGrpSpPr/>
          <p:nvPr/>
        </p:nvGrpSpPr>
        <p:grpSpPr>
          <a:xfrm>
            <a:off x="3482779" y="1819372"/>
            <a:ext cx="382765" cy="367810"/>
            <a:chOff x="-62890750" y="3747425"/>
            <a:chExt cx="330825" cy="317900"/>
          </a:xfrm>
        </p:grpSpPr>
        <p:sp>
          <p:nvSpPr>
            <p:cNvPr id="6328" name="Google Shape;6328;p10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0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0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0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0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0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0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0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0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0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0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0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0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0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105"/>
          <p:cNvGrpSpPr/>
          <p:nvPr/>
        </p:nvGrpSpPr>
        <p:grpSpPr>
          <a:xfrm>
            <a:off x="3490531" y="2249009"/>
            <a:ext cx="367261" cy="366364"/>
            <a:chOff x="-62884425" y="4111775"/>
            <a:chExt cx="317425" cy="316650"/>
          </a:xfrm>
        </p:grpSpPr>
        <p:sp>
          <p:nvSpPr>
            <p:cNvPr id="6343" name="Google Shape;6343;p10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0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105"/>
          <p:cNvGrpSpPr/>
          <p:nvPr/>
        </p:nvGrpSpPr>
        <p:grpSpPr>
          <a:xfrm>
            <a:off x="2163165" y="2745078"/>
            <a:ext cx="365438" cy="360001"/>
            <a:chOff x="-60991775" y="3376900"/>
            <a:chExt cx="315850" cy="311150"/>
          </a:xfrm>
        </p:grpSpPr>
        <p:sp>
          <p:nvSpPr>
            <p:cNvPr id="6346" name="Google Shape;6346;p10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0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0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105"/>
          <p:cNvGrpSpPr/>
          <p:nvPr/>
        </p:nvGrpSpPr>
        <p:grpSpPr>
          <a:xfrm>
            <a:off x="2162702" y="3195942"/>
            <a:ext cx="366364" cy="359075"/>
            <a:chOff x="-60988625" y="3740800"/>
            <a:chExt cx="316650" cy="310350"/>
          </a:xfrm>
        </p:grpSpPr>
        <p:sp>
          <p:nvSpPr>
            <p:cNvPr id="6350" name="Google Shape;6350;p10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0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0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105"/>
          <p:cNvGrpSpPr/>
          <p:nvPr/>
        </p:nvGrpSpPr>
        <p:grpSpPr>
          <a:xfrm>
            <a:off x="2162702" y="3651393"/>
            <a:ext cx="366364" cy="365207"/>
            <a:chOff x="-60987850" y="4100950"/>
            <a:chExt cx="316650" cy="315650"/>
          </a:xfrm>
        </p:grpSpPr>
        <p:sp>
          <p:nvSpPr>
            <p:cNvPr id="6354" name="Google Shape;6354;p10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0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0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0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0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105"/>
          <p:cNvGrpSpPr/>
          <p:nvPr/>
        </p:nvGrpSpPr>
        <p:grpSpPr>
          <a:xfrm>
            <a:off x="3932486" y="3196853"/>
            <a:ext cx="369083" cy="357253"/>
            <a:chOff x="-59447250" y="3706150"/>
            <a:chExt cx="319000" cy="308775"/>
          </a:xfrm>
        </p:grpSpPr>
        <p:sp>
          <p:nvSpPr>
            <p:cNvPr id="6360" name="Google Shape;6360;p10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0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0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0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105"/>
          <p:cNvGrpSpPr/>
          <p:nvPr/>
        </p:nvGrpSpPr>
        <p:grpSpPr>
          <a:xfrm>
            <a:off x="1721214" y="1378164"/>
            <a:ext cx="368186" cy="364224"/>
            <a:chOff x="-64406125" y="3362225"/>
            <a:chExt cx="318225" cy="314800"/>
          </a:xfrm>
        </p:grpSpPr>
        <p:sp>
          <p:nvSpPr>
            <p:cNvPr id="6365" name="Google Shape;6365;p10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0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7" name="Google Shape;6367;p105"/>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8" name="Google Shape;6368;p105"/>
          <p:cNvGrpSpPr/>
          <p:nvPr/>
        </p:nvGrpSpPr>
        <p:grpSpPr>
          <a:xfrm>
            <a:off x="1721677" y="2249009"/>
            <a:ext cx="367261" cy="366364"/>
            <a:chOff x="-64410850" y="4094450"/>
            <a:chExt cx="317425" cy="316650"/>
          </a:xfrm>
        </p:grpSpPr>
        <p:sp>
          <p:nvSpPr>
            <p:cNvPr id="6369" name="Google Shape;6369;p10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0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0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105"/>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105"/>
          <p:cNvGrpSpPr/>
          <p:nvPr/>
        </p:nvGrpSpPr>
        <p:grpSpPr>
          <a:xfrm>
            <a:off x="3943225" y="1819083"/>
            <a:ext cx="365467" cy="368389"/>
            <a:chOff x="-62516625" y="3743175"/>
            <a:chExt cx="315875" cy="318400"/>
          </a:xfrm>
        </p:grpSpPr>
        <p:sp>
          <p:nvSpPr>
            <p:cNvPr id="6374" name="Google Shape;6374;p10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0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105"/>
          <p:cNvGrpSpPr/>
          <p:nvPr/>
        </p:nvGrpSpPr>
        <p:grpSpPr>
          <a:xfrm>
            <a:off x="3950065" y="2269054"/>
            <a:ext cx="351786" cy="326274"/>
            <a:chOff x="-62511900" y="4129100"/>
            <a:chExt cx="304050" cy="282000"/>
          </a:xfrm>
        </p:grpSpPr>
        <p:sp>
          <p:nvSpPr>
            <p:cNvPr id="6377" name="Google Shape;6377;p10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0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0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0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0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105"/>
          <p:cNvGrpSpPr/>
          <p:nvPr/>
        </p:nvGrpSpPr>
        <p:grpSpPr>
          <a:xfrm>
            <a:off x="2628187" y="2741448"/>
            <a:ext cx="310770" cy="367261"/>
            <a:chOff x="-60597975" y="3367475"/>
            <a:chExt cx="268600" cy="317425"/>
          </a:xfrm>
        </p:grpSpPr>
        <p:sp>
          <p:nvSpPr>
            <p:cNvPr id="6383" name="Google Shape;6383;p10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0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0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0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0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8" name="Google Shape;6388;p105"/>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9" name="Google Shape;6389;p105"/>
          <p:cNvGrpSpPr/>
          <p:nvPr/>
        </p:nvGrpSpPr>
        <p:grpSpPr>
          <a:xfrm>
            <a:off x="2600390" y="3702764"/>
            <a:ext cx="366364" cy="262465"/>
            <a:chOff x="-60621600" y="4145650"/>
            <a:chExt cx="316650" cy="226850"/>
          </a:xfrm>
        </p:grpSpPr>
        <p:sp>
          <p:nvSpPr>
            <p:cNvPr id="6390" name="Google Shape;6390;p10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0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0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105"/>
          <p:cNvGrpSpPr/>
          <p:nvPr/>
        </p:nvGrpSpPr>
        <p:grpSpPr>
          <a:xfrm>
            <a:off x="3937042" y="3651263"/>
            <a:ext cx="359972" cy="365467"/>
            <a:chOff x="-59400775" y="4084200"/>
            <a:chExt cx="311125" cy="315875"/>
          </a:xfrm>
        </p:grpSpPr>
        <p:sp>
          <p:nvSpPr>
            <p:cNvPr id="6394" name="Google Shape;6394;p10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0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0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0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0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0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105"/>
          <p:cNvGrpSpPr/>
          <p:nvPr/>
        </p:nvGrpSpPr>
        <p:grpSpPr>
          <a:xfrm>
            <a:off x="2161136" y="1377094"/>
            <a:ext cx="365438" cy="366364"/>
            <a:chOff x="-64044600" y="3360375"/>
            <a:chExt cx="315850" cy="316650"/>
          </a:xfrm>
        </p:grpSpPr>
        <p:sp>
          <p:nvSpPr>
            <p:cNvPr id="6401" name="Google Shape;6401;p10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0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0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105"/>
          <p:cNvGrpSpPr/>
          <p:nvPr/>
        </p:nvGrpSpPr>
        <p:grpSpPr>
          <a:xfrm>
            <a:off x="2187559" y="1819647"/>
            <a:ext cx="312592" cy="367261"/>
            <a:chOff x="-64022550" y="3727425"/>
            <a:chExt cx="270175" cy="317425"/>
          </a:xfrm>
        </p:grpSpPr>
        <p:sp>
          <p:nvSpPr>
            <p:cNvPr id="6405" name="Google Shape;6405;p10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0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0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105"/>
          <p:cNvGrpSpPr/>
          <p:nvPr/>
        </p:nvGrpSpPr>
        <p:grpSpPr>
          <a:xfrm>
            <a:off x="2211697" y="2248547"/>
            <a:ext cx="264317" cy="367290"/>
            <a:chOff x="-64001300" y="4093650"/>
            <a:chExt cx="228450" cy="317450"/>
          </a:xfrm>
        </p:grpSpPr>
        <p:sp>
          <p:nvSpPr>
            <p:cNvPr id="6409" name="Google Shape;6409;p10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0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0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0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105"/>
          <p:cNvGrpSpPr/>
          <p:nvPr/>
        </p:nvGrpSpPr>
        <p:grpSpPr>
          <a:xfrm>
            <a:off x="830701" y="2741838"/>
            <a:ext cx="359972" cy="366480"/>
            <a:chOff x="-62148800" y="3377700"/>
            <a:chExt cx="311125" cy="316750"/>
          </a:xfrm>
        </p:grpSpPr>
        <p:sp>
          <p:nvSpPr>
            <p:cNvPr id="6414" name="Google Shape;6414;p10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0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105"/>
          <p:cNvGrpSpPr/>
          <p:nvPr/>
        </p:nvGrpSpPr>
        <p:grpSpPr>
          <a:xfrm>
            <a:off x="826608" y="3191835"/>
            <a:ext cx="368157" cy="367290"/>
            <a:chOff x="-62154300" y="3743950"/>
            <a:chExt cx="318200" cy="317450"/>
          </a:xfrm>
        </p:grpSpPr>
        <p:sp>
          <p:nvSpPr>
            <p:cNvPr id="6417" name="Google Shape;6417;p10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0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105"/>
          <p:cNvGrpSpPr/>
          <p:nvPr/>
        </p:nvGrpSpPr>
        <p:grpSpPr>
          <a:xfrm>
            <a:off x="826594" y="3650815"/>
            <a:ext cx="368186" cy="366364"/>
            <a:chOff x="-62151950" y="4111775"/>
            <a:chExt cx="318225" cy="316650"/>
          </a:xfrm>
        </p:grpSpPr>
        <p:sp>
          <p:nvSpPr>
            <p:cNvPr id="6420" name="Google Shape;6420;p10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0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0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0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105"/>
          <p:cNvGrpSpPr/>
          <p:nvPr/>
        </p:nvGrpSpPr>
        <p:grpSpPr>
          <a:xfrm>
            <a:off x="3045218" y="2741361"/>
            <a:ext cx="368157" cy="367434"/>
            <a:chOff x="-60254550" y="3367325"/>
            <a:chExt cx="318200" cy="317575"/>
          </a:xfrm>
        </p:grpSpPr>
        <p:sp>
          <p:nvSpPr>
            <p:cNvPr id="6425" name="Google Shape;6425;p10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0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0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0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105"/>
          <p:cNvGrpSpPr/>
          <p:nvPr/>
        </p:nvGrpSpPr>
        <p:grpSpPr>
          <a:xfrm>
            <a:off x="3046115" y="3192355"/>
            <a:ext cx="366364" cy="366248"/>
            <a:chOff x="-60255350" y="3733825"/>
            <a:chExt cx="316650" cy="316550"/>
          </a:xfrm>
        </p:grpSpPr>
        <p:sp>
          <p:nvSpPr>
            <p:cNvPr id="6430" name="Google Shape;6430;p10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0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0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0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0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0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0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105"/>
          <p:cNvGrpSpPr/>
          <p:nvPr/>
        </p:nvGrpSpPr>
        <p:grpSpPr>
          <a:xfrm>
            <a:off x="3073912" y="3651263"/>
            <a:ext cx="310770" cy="365467"/>
            <a:chOff x="-60232500" y="4101525"/>
            <a:chExt cx="268600" cy="315875"/>
          </a:xfrm>
        </p:grpSpPr>
        <p:sp>
          <p:nvSpPr>
            <p:cNvPr id="6438" name="Google Shape;6438;p10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0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0" name="Google Shape;6440;p105"/>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1" name="Google Shape;6441;p105"/>
          <p:cNvGrpSpPr/>
          <p:nvPr/>
        </p:nvGrpSpPr>
        <p:grpSpPr>
          <a:xfrm>
            <a:off x="2606912" y="1377094"/>
            <a:ext cx="368186" cy="366364"/>
            <a:chOff x="-63679950" y="3360375"/>
            <a:chExt cx="318225" cy="316650"/>
          </a:xfrm>
        </p:grpSpPr>
        <p:sp>
          <p:nvSpPr>
            <p:cNvPr id="6442" name="Google Shape;6442;p10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0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0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0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6" name="Google Shape;6446;p105"/>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7" name="Google Shape;6447;p105"/>
          <p:cNvGrpSpPr/>
          <p:nvPr/>
        </p:nvGrpSpPr>
        <p:grpSpPr>
          <a:xfrm>
            <a:off x="2605539" y="2248431"/>
            <a:ext cx="370934" cy="367521"/>
            <a:chOff x="-63679950" y="4093450"/>
            <a:chExt cx="320600" cy="317650"/>
          </a:xfrm>
        </p:grpSpPr>
        <p:sp>
          <p:nvSpPr>
            <p:cNvPr id="6448" name="Google Shape;6448;p10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0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0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105"/>
          <p:cNvGrpSpPr/>
          <p:nvPr/>
        </p:nvGrpSpPr>
        <p:grpSpPr>
          <a:xfrm>
            <a:off x="1265656" y="2741433"/>
            <a:ext cx="366364" cy="367290"/>
            <a:chOff x="-61784125" y="3377700"/>
            <a:chExt cx="316650" cy="317450"/>
          </a:xfrm>
        </p:grpSpPr>
        <p:sp>
          <p:nvSpPr>
            <p:cNvPr id="6452" name="Google Shape;6452;p10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0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0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0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0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0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0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105"/>
          <p:cNvGrpSpPr/>
          <p:nvPr/>
        </p:nvGrpSpPr>
        <p:grpSpPr>
          <a:xfrm>
            <a:off x="1265656" y="3191835"/>
            <a:ext cx="366364" cy="367290"/>
            <a:chOff x="-61783350" y="3743950"/>
            <a:chExt cx="316650" cy="317450"/>
          </a:xfrm>
        </p:grpSpPr>
        <p:sp>
          <p:nvSpPr>
            <p:cNvPr id="6460" name="Google Shape;6460;p10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0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2" name="Google Shape;6462;p105"/>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05"/>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05"/>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5" name="Google Shape;6465;p105"/>
          <p:cNvGrpSpPr/>
          <p:nvPr/>
        </p:nvGrpSpPr>
        <p:grpSpPr>
          <a:xfrm>
            <a:off x="3487080" y="3651668"/>
            <a:ext cx="369112" cy="364657"/>
            <a:chOff x="-59869425" y="4102225"/>
            <a:chExt cx="319025" cy="315175"/>
          </a:xfrm>
        </p:grpSpPr>
        <p:sp>
          <p:nvSpPr>
            <p:cNvPr id="6466" name="Google Shape;6466;p10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0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0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0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105"/>
          <p:cNvGrpSpPr/>
          <p:nvPr/>
        </p:nvGrpSpPr>
        <p:grpSpPr>
          <a:xfrm>
            <a:off x="2605883" y="4120490"/>
            <a:ext cx="366364" cy="365467"/>
            <a:chOff x="-59029025" y="3711650"/>
            <a:chExt cx="316650" cy="315875"/>
          </a:xfrm>
        </p:grpSpPr>
        <p:sp>
          <p:nvSpPr>
            <p:cNvPr id="6471" name="Google Shape;6471;p10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0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0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0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0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0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0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105"/>
          <p:cNvGrpSpPr/>
          <p:nvPr/>
        </p:nvGrpSpPr>
        <p:grpSpPr>
          <a:xfrm>
            <a:off x="4841373" y="1398014"/>
            <a:ext cx="351940" cy="348188"/>
            <a:chOff x="581525" y="3254850"/>
            <a:chExt cx="297750" cy="294575"/>
          </a:xfrm>
        </p:grpSpPr>
        <p:sp>
          <p:nvSpPr>
            <p:cNvPr id="6479" name="Google Shape;6479;p10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0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0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105"/>
          <p:cNvGrpSpPr/>
          <p:nvPr/>
        </p:nvGrpSpPr>
        <p:grpSpPr>
          <a:xfrm>
            <a:off x="4840442" y="1836950"/>
            <a:ext cx="353802" cy="351497"/>
            <a:chOff x="580725" y="3617925"/>
            <a:chExt cx="299325" cy="297375"/>
          </a:xfrm>
        </p:grpSpPr>
        <p:sp>
          <p:nvSpPr>
            <p:cNvPr id="6483" name="Google Shape;6483;p10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0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0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0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0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105"/>
          <p:cNvGrpSpPr/>
          <p:nvPr/>
        </p:nvGrpSpPr>
        <p:grpSpPr>
          <a:xfrm>
            <a:off x="4842304" y="2284140"/>
            <a:ext cx="350079" cy="350079"/>
            <a:chOff x="583100" y="3982600"/>
            <a:chExt cx="296175" cy="296175"/>
          </a:xfrm>
        </p:grpSpPr>
        <p:sp>
          <p:nvSpPr>
            <p:cNvPr id="6489" name="Google Shape;6489;p10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0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0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0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0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0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0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105"/>
          <p:cNvGrpSpPr/>
          <p:nvPr/>
        </p:nvGrpSpPr>
        <p:grpSpPr>
          <a:xfrm>
            <a:off x="7074918" y="1397764"/>
            <a:ext cx="307231" cy="348690"/>
            <a:chOff x="2423775" y="3226875"/>
            <a:chExt cx="259925" cy="295000"/>
          </a:xfrm>
        </p:grpSpPr>
        <p:sp>
          <p:nvSpPr>
            <p:cNvPr id="6497" name="Google Shape;6497;p10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0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0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105"/>
          <p:cNvGrpSpPr/>
          <p:nvPr/>
        </p:nvGrpSpPr>
        <p:grpSpPr>
          <a:xfrm>
            <a:off x="7052106" y="1839049"/>
            <a:ext cx="352857" cy="347301"/>
            <a:chOff x="2404875" y="3592725"/>
            <a:chExt cx="298525" cy="293825"/>
          </a:xfrm>
        </p:grpSpPr>
        <p:sp>
          <p:nvSpPr>
            <p:cNvPr id="6501" name="Google Shape;6501;p10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0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0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105"/>
          <p:cNvGrpSpPr/>
          <p:nvPr/>
        </p:nvGrpSpPr>
        <p:grpSpPr>
          <a:xfrm>
            <a:off x="7053036" y="2284614"/>
            <a:ext cx="350995" cy="349133"/>
            <a:chOff x="2404875" y="3955825"/>
            <a:chExt cx="296950" cy="295375"/>
          </a:xfrm>
        </p:grpSpPr>
        <p:sp>
          <p:nvSpPr>
            <p:cNvPr id="6505" name="Google Shape;6505;p10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0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0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0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105"/>
          <p:cNvGrpSpPr/>
          <p:nvPr/>
        </p:nvGrpSpPr>
        <p:grpSpPr>
          <a:xfrm>
            <a:off x="5747016" y="2748808"/>
            <a:ext cx="349163" cy="350079"/>
            <a:chOff x="4263650" y="3235150"/>
            <a:chExt cx="295400" cy="296175"/>
          </a:xfrm>
        </p:grpSpPr>
        <p:sp>
          <p:nvSpPr>
            <p:cNvPr id="6510" name="Google Shape;6510;p10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0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0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0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0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105"/>
          <p:cNvGrpSpPr/>
          <p:nvPr/>
        </p:nvGrpSpPr>
        <p:grpSpPr>
          <a:xfrm>
            <a:off x="5744696" y="3207969"/>
            <a:ext cx="353802" cy="327739"/>
            <a:chOff x="4266025" y="3609275"/>
            <a:chExt cx="299325" cy="277275"/>
          </a:xfrm>
        </p:grpSpPr>
        <p:sp>
          <p:nvSpPr>
            <p:cNvPr id="6516" name="Google Shape;6516;p10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0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105"/>
          <p:cNvGrpSpPr/>
          <p:nvPr/>
        </p:nvGrpSpPr>
        <p:grpSpPr>
          <a:xfrm>
            <a:off x="5745154" y="3673356"/>
            <a:ext cx="352886" cy="349133"/>
            <a:chOff x="4263650" y="3963700"/>
            <a:chExt cx="298550" cy="295375"/>
          </a:xfrm>
        </p:grpSpPr>
        <p:sp>
          <p:nvSpPr>
            <p:cNvPr id="6519" name="Google Shape;6519;p10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0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0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0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0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0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0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105"/>
          <p:cNvGrpSpPr/>
          <p:nvPr/>
        </p:nvGrpSpPr>
        <p:grpSpPr>
          <a:xfrm>
            <a:off x="8023491" y="2748809"/>
            <a:ext cx="226264" cy="350079"/>
            <a:chOff x="6164975" y="3211525"/>
            <a:chExt cx="191425" cy="296175"/>
          </a:xfrm>
        </p:grpSpPr>
        <p:sp>
          <p:nvSpPr>
            <p:cNvPr id="6527" name="Google Shape;6527;p10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0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0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0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0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0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0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105"/>
          <p:cNvGrpSpPr/>
          <p:nvPr/>
        </p:nvGrpSpPr>
        <p:grpSpPr>
          <a:xfrm>
            <a:off x="5285528" y="1397084"/>
            <a:ext cx="352886" cy="350049"/>
            <a:chOff x="946175" y="3253275"/>
            <a:chExt cx="298550" cy="296150"/>
          </a:xfrm>
        </p:grpSpPr>
        <p:sp>
          <p:nvSpPr>
            <p:cNvPr id="6535" name="Google Shape;6535;p10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0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0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0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0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105"/>
          <p:cNvGrpSpPr/>
          <p:nvPr/>
        </p:nvGrpSpPr>
        <p:grpSpPr>
          <a:xfrm>
            <a:off x="5286459" y="1839048"/>
            <a:ext cx="351024" cy="347301"/>
            <a:chOff x="946175" y="3619500"/>
            <a:chExt cx="296975" cy="293825"/>
          </a:xfrm>
        </p:grpSpPr>
        <p:sp>
          <p:nvSpPr>
            <p:cNvPr id="6541" name="Google Shape;6541;p10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0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0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0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0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0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105"/>
          <p:cNvGrpSpPr/>
          <p:nvPr/>
        </p:nvGrpSpPr>
        <p:grpSpPr>
          <a:xfrm>
            <a:off x="5286001" y="2283682"/>
            <a:ext cx="351940" cy="350995"/>
            <a:chOff x="944600" y="3981825"/>
            <a:chExt cx="297750" cy="296950"/>
          </a:xfrm>
        </p:grpSpPr>
        <p:sp>
          <p:nvSpPr>
            <p:cNvPr id="6548" name="Google Shape;6548;p10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0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0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0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105"/>
          <p:cNvGrpSpPr/>
          <p:nvPr/>
        </p:nvGrpSpPr>
        <p:grpSpPr>
          <a:xfrm>
            <a:off x="7502937" y="1397542"/>
            <a:ext cx="350079" cy="349133"/>
            <a:chOff x="2768750" y="3227275"/>
            <a:chExt cx="296175" cy="295375"/>
          </a:xfrm>
        </p:grpSpPr>
        <p:sp>
          <p:nvSpPr>
            <p:cNvPr id="6553" name="Google Shape;6553;p10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0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0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0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0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0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0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0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105"/>
          <p:cNvGrpSpPr/>
          <p:nvPr/>
        </p:nvGrpSpPr>
        <p:grpSpPr>
          <a:xfrm>
            <a:off x="7523888" y="1838414"/>
            <a:ext cx="308177" cy="348572"/>
            <a:chOff x="2786075" y="3591800"/>
            <a:chExt cx="260725" cy="294900"/>
          </a:xfrm>
        </p:grpSpPr>
        <p:sp>
          <p:nvSpPr>
            <p:cNvPr id="6562" name="Google Shape;6562;p10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0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0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0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0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105"/>
          <p:cNvGrpSpPr/>
          <p:nvPr/>
        </p:nvGrpSpPr>
        <p:grpSpPr>
          <a:xfrm>
            <a:off x="7564387" y="2284141"/>
            <a:ext cx="227180" cy="350079"/>
            <a:chOff x="2819150" y="3955025"/>
            <a:chExt cx="192200" cy="296175"/>
          </a:xfrm>
        </p:grpSpPr>
        <p:sp>
          <p:nvSpPr>
            <p:cNvPr id="6568" name="Google Shape;6568;p10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0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0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0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105"/>
          <p:cNvGrpSpPr/>
          <p:nvPr/>
        </p:nvGrpSpPr>
        <p:grpSpPr>
          <a:xfrm>
            <a:off x="6188160" y="2749739"/>
            <a:ext cx="349133" cy="348217"/>
            <a:chOff x="4629125" y="3235150"/>
            <a:chExt cx="295375" cy="294600"/>
          </a:xfrm>
        </p:grpSpPr>
        <p:sp>
          <p:nvSpPr>
            <p:cNvPr id="6573" name="Google Shape;6573;p10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0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0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0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0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105"/>
          <p:cNvGrpSpPr/>
          <p:nvPr/>
        </p:nvGrpSpPr>
        <p:grpSpPr>
          <a:xfrm>
            <a:off x="6188145" y="3197272"/>
            <a:ext cx="349163" cy="349133"/>
            <a:chOff x="4628325" y="3599825"/>
            <a:chExt cx="295400" cy="295375"/>
          </a:xfrm>
        </p:grpSpPr>
        <p:sp>
          <p:nvSpPr>
            <p:cNvPr id="6579" name="Google Shape;6579;p10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0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0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0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0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0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0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0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0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0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0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0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105"/>
          <p:cNvGrpSpPr/>
          <p:nvPr/>
        </p:nvGrpSpPr>
        <p:grpSpPr>
          <a:xfrm>
            <a:off x="6209096" y="3672883"/>
            <a:ext cx="307261" cy="350079"/>
            <a:chOff x="4645650" y="3962900"/>
            <a:chExt cx="259950" cy="296175"/>
          </a:xfrm>
        </p:grpSpPr>
        <p:sp>
          <p:nvSpPr>
            <p:cNvPr id="6592" name="Google Shape;6592;p10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0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0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0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0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0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105"/>
          <p:cNvGrpSpPr/>
          <p:nvPr/>
        </p:nvGrpSpPr>
        <p:grpSpPr>
          <a:xfrm>
            <a:off x="7962056" y="3197745"/>
            <a:ext cx="349133" cy="348188"/>
            <a:chOff x="6143725" y="3582500"/>
            <a:chExt cx="295375" cy="294575"/>
          </a:xfrm>
        </p:grpSpPr>
        <p:sp>
          <p:nvSpPr>
            <p:cNvPr id="6599" name="Google Shape;6599;p10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0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0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0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0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0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0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105"/>
          <p:cNvGrpSpPr/>
          <p:nvPr/>
        </p:nvGrpSpPr>
        <p:grpSpPr>
          <a:xfrm>
            <a:off x="5730883" y="1397084"/>
            <a:ext cx="350995" cy="350049"/>
            <a:chOff x="1310075" y="3253275"/>
            <a:chExt cx="296950" cy="296150"/>
          </a:xfrm>
        </p:grpSpPr>
        <p:sp>
          <p:nvSpPr>
            <p:cNvPr id="6607" name="Google Shape;6607;p10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0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0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0" name="Google Shape;6610;p105"/>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1" name="Google Shape;6611;p105"/>
          <p:cNvGrpSpPr/>
          <p:nvPr/>
        </p:nvGrpSpPr>
        <p:grpSpPr>
          <a:xfrm>
            <a:off x="5730410" y="2283343"/>
            <a:ext cx="351941" cy="351675"/>
            <a:chOff x="1310075" y="3980250"/>
            <a:chExt cx="297750" cy="297525"/>
          </a:xfrm>
        </p:grpSpPr>
        <p:sp>
          <p:nvSpPr>
            <p:cNvPr id="6612" name="Google Shape;6612;p10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0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0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0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105"/>
          <p:cNvGrpSpPr/>
          <p:nvPr/>
        </p:nvGrpSpPr>
        <p:grpSpPr>
          <a:xfrm>
            <a:off x="7995198" y="1397542"/>
            <a:ext cx="266305" cy="349133"/>
            <a:chOff x="3167275" y="3227275"/>
            <a:chExt cx="225300" cy="295375"/>
          </a:xfrm>
        </p:grpSpPr>
        <p:sp>
          <p:nvSpPr>
            <p:cNvPr id="6617" name="Google Shape;6617;p10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0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0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0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0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105"/>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3" name="Google Shape;6623;p105"/>
          <p:cNvGrpSpPr/>
          <p:nvPr/>
        </p:nvGrpSpPr>
        <p:grpSpPr>
          <a:xfrm>
            <a:off x="7952380" y="2284599"/>
            <a:ext cx="351940" cy="349163"/>
            <a:chOff x="3133425" y="3955025"/>
            <a:chExt cx="297750" cy="295400"/>
          </a:xfrm>
        </p:grpSpPr>
        <p:sp>
          <p:nvSpPr>
            <p:cNvPr id="6624" name="Google Shape;6624;p10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0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0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105"/>
          <p:cNvGrpSpPr/>
          <p:nvPr/>
        </p:nvGrpSpPr>
        <p:grpSpPr>
          <a:xfrm>
            <a:off x="6632554" y="2748187"/>
            <a:ext cx="350079" cy="351320"/>
            <a:chOff x="4991425" y="3234750"/>
            <a:chExt cx="296175" cy="297225"/>
          </a:xfrm>
        </p:grpSpPr>
        <p:sp>
          <p:nvSpPr>
            <p:cNvPr id="6628" name="Google Shape;6628;p10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0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0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0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0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0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105"/>
          <p:cNvGrpSpPr/>
          <p:nvPr/>
        </p:nvGrpSpPr>
        <p:grpSpPr>
          <a:xfrm>
            <a:off x="6632554" y="3217750"/>
            <a:ext cx="350079" cy="308177"/>
            <a:chOff x="4991425" y="3617150"/>
            <a:chExt cx="296175" cy="260725"/>
          </a:xfrm>
        </p:grpSpPr>
        <p:sp>
          <p:nvSpPr>
            <p:cNvPr id="6635" name="Google Shape;6635;p10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0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0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0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0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0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0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105"/>
          <p:cNvGrpSpPr/>
          <p:nvPr/>
        </p:nvGrpSpPr>
        <p:grpSpPr>
          <a:xfrm>
            <a:off x="6709827" y="3673341"/>
            <a:ext cx="195532" cy="349163"/>
            <a:chOff x="5056800" y="3962900"/>
            <a:chExt cx="165425" cy="295400"/>
          </a:xfrm>
        </p:grpSpPr>
        <p:sp>
          <p:nvSpPr>
            <p:cNvPr id="6643" name="Google Shape;6643;p10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0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0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105"/>
          <p:cNvGrpSpPr/>
          <p:nvPr/>
        </p:nvGrpSpPr>
        <p:grpSpPr>
          <a:xfrm>
            <a:off x="7961125" y="3673357"/>
            <a:ext cx="350995" cy="349133"/>
            <a:chOff x="6168925" y="3936925"/>
            <a:chExt cx="296950" cy="295375"/>
          </a:xfrm>
        </p:grpSpPr>
        <p:sp>
          <p:nvSpPr>
            <p:cNvPr id="6647" name="Google Shape;6647;p10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0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0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0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0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0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105"/>
          <p:cNvGrpSpPr/>
          <p:nvPr/>
        </p:nvGrpSpPr>
        <p:grpSpPr>
          <a:xfrm>
            <a:off x="6174844" y="1390429"/>
            <a:ext cx="348188" cy="349133"/>
            <a:chOff x="1674750" y="3254050"/>
            <a:chExt cx="294575" cy="295375"/>
          </a:xfrm>
        </p:grpSpPr>
        <p:sp>
          <p:nvSpPr>
            <p:cNvPr id="6654" name="Google Shape;6654;p10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0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0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105"/>
          <p:cNvGrpSpPr/>
          <p:nvPr/>
        </p:nvGrpSpPr>
        <p:grpSpPr>
          <a:xfrm>
            <a:off x="6189239" y="1838132"/>
            <a:ext cx="319347" cy="349133"/>
            <a:chOff x="1687350" y="3618725"/>
            <a:chExt cx="270175" cy="295375"/>
          </a:xfrm>
        </p:grpSpPr>
        <p:sp>
          <p:nvSpPr>
            <p:cNvPr id="6658" name="Google Shape;6658;p10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0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0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105"/>
          <p:cNvGrpSpPr/>
          <p:nvPr/>
        </p:nvGrpSpPr>
        <p:grpSpPr>
          <a:xfrm>
            <a:off x="6172942" y="2284613"/>
            <a:ext cx="351940" cy="349133"/>
            <a:chOff x="1672375" y="3982600"/>
            <a:chExt cx="297750" cy="295375"/>
          </a:xfrm>
        </p:grpSpPr>
        <p:sp>
          <p:nvSpPr>
            <p:cNvPr id="6662" name="Google Shape;6662;p10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0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0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105"/>
          <p:cNvGrpSpPr/>
          <p:nvPr/>
        </p:nvGrpSpPr>
        <p:grpSpPr>
          <a:xfrm>
            <a:off x="4864934" y="2748808"/>
            <a:ext cx="350079" cy="350079"/>
            <a:chOff x="3497300" y="3227275"/>
            <a:chExt cx="296175" cy="296175"/>
          </a:xfrm>
        </p:grpSpPr>
        <p:sp>
          <p:nvSpPr>
            <p:cNvPr id="6666" name="Google Shape;6666;p10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0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0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0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0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0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0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0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105"/>
          <p:cNvGrpSpPr/>
          <p:nvPr/>
        </p:nvGrpSpPr>
        <p:grpSpPr>
          <a:xfrm>
            <a:off x="4865407" y="3198203"/>
            <a:ext cx="349133" cy="347272"/>
            <a:chOff x="3497300" y="3591950"/>
            <a:chExt cx="295375" cy="293800"/>
          </a:xfrm>
        </p:grpSpPr>
        <p:sp>
          <p:nvSpPr>
            <p:cNvPr id="6675" name="Google Shape;6675;p10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0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0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0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0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0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0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0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105"/>
          <p:cNvGrpSpPr/>
          <p:nvPr/>
        </p:nvGrpSpPr>
        <p:grpSpPr>
          <a:xfrm>
            <a:off x="4865407" y="3673341"/>
            <a:ext cx="349133" cy="349163"/>
            <a:chOff x="3497300" y="3955025"/>
            <a:chExt cx="295375" cy="295400"/>
          </a:xfrm>
        </p:grpSpPr>
        <p:sp>
          <p:nvSpPr>
            <p:cNvPr id="6684" name="Google Shape;6684;p10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0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0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105"/>
          <p:cNvGrpSpPr/>
          <p:nvPr/>
        </p:nvGrpSpPr>
        <p:grpSpPr>
          <a:xfrm>
            <a:off x="7089979" y="2749532"/>
            <a:ext cx="327739" cy="348631"/>
            <a:chOff x="5364750" y="3235150"/>
            <a:chExt cx="277275" cy="294950"/>
          </a:xfrm>
        </p:grpSpPr>
        <p:sp>
          <p:nvSpPr>
            <p:cNvPr id="6688" name="Google Shape;6688;p10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0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0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0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0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0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0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0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105"/>
          <p:cNvGrpSpPr/>
          <p:nvPr/>
        </p:nvGrpSpPr>
        <p:grpSpPr>
          <a:xfrm>
            <a:off x="7078337" y="3195868"/>
            <a:ext cx="351024" cy="351941"/>
            <a:chOff x="5355300" y="3598250"/>
            <a:chExt cx="296975" cy="297750"/>
          </a:xfrm>
        </p:grpSpPr>
        <p:sp>
          <p:nvSpPr>
            <p:cNvPr id="6697" name="Google Shape;6697;p10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0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0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0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0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0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0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0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105"/>
          <p:cNvGrpSpPr/>
          <p:nvPr/>
        </p:nvGrpSpPr>
        <p:grpSpPr>
          <a:xfrm>
            <a:off x="7082533" y="3734790"/>
            <a:ext cx="342632" cy="226264"/>
            <a:chOff x="5358450" y="4015675"/>
            <a:chExt cx="289875" cy="191425"/>
          </a:xfrm>
        </p:grpSpPr>
        <p:sp>
          <p:nvSpPr>
            <p:cNvPr id="6706" name="Google Shape;6706;p10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0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0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0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105"/>
          <p:cNvGrpSpPr/>
          <p:nvPr/>
        </p:nvGrpSpPr>
        <p:grpSpPr>
          <a:xfrm>
            <a:off x="6209015" y="4117322"/>
            <a:ext cx="351024" cy="325464"/>
            <a:chOff x="6543825" y="3202075"/>
            <a:chExt cx="296975" cy="275350"/>
          </a:xfrm>
        </p:grpSpPr>
        <p:sp>
          <p:nvSpPr>
            <p:cNvPr id="6711" name="Google Shape;6711;p10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0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0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0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0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0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0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105"/>
          <p:cNvGrpSpPr/>
          <p:nvPr/>
        </p:nvGrpSpPr>
        <p:grpSpPr>
          <a:xfrm>
            <a:off x="6615996" y="1397069"/>
            <a:ext cx="350079" cy="350079"/>
            <a:chOff x="2037825" y="3254050"/>
            <a:chExt cx="296175" cy="296175"/>
          </a:xfrm>
        </p:grpSpPr>
        <p:sp>
          <p:nvSpPr>
            <p:cNvPr id="6719" name="Google Shape;6719;p10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0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0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0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0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0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105"/>
          <p:cNvGrpSpPr/>
          <p:nvPr/>
        </p:nvGrpSpPr>
        <p:grpSpPr>
          <a:xfrm>
            <a:off x="6614135" y="1838236"/>
            <a:ext cx="353802" cy="348926"/>
            <a:chOff x="2034675" y="3617925"/>
            <a:chExt cx="299325" cy="295200"/>
          </a:xfrm>
        </p:grpSpPr>
        <p:sp>
          <p:nvSpPr>
            <p:cNvPr id="6726" name="Google Shape;6726;p10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0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0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0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0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105"/>
          <p:cNvGrpSpPr/>
          <p:nvPr/>
        </p:nvGrpSpPr>
        <p:grpSpPr>
          <a:xfrm>
            <a:off x="6615996" y="2284613"/>
            <a:ext cx="350079" cy="349133"/>
            <a:chOff x="2037825" y="3981825"/>
            <a:chExt cx="296175" cy="295375"/>
          </a:xfrm>
        </p:grpSpPr>
        <p:sp>
          <p:nvSpPr>
            <p:cNvPr id="6732" name="Google Shape;6732;p10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0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0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105"/>
          <p:cNvGrpSpPr/>
          <p:nvPr/>
        </p:nvGrpSpPr>
        <p:grpSpPr>
          <a:xfrm>
            <a:off x="5301014" y="2780929"/>
            <a:ext cx="350079" cy="285837"/>
            <a:chOff x="3860400" y="3254050"/>
            <a:chExt cx="296175" cy="241825"/>
          </a:xfrm>
        </p:grpSpPr>
        <p:sp>
          <p:nvSpPr>
            <p:cNvPr id="6736" name="Google Shape;6736;p10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0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0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0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0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0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0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105"/>
          <p:cNvGrpSpPr/>
          <p:nvPr/>
        </p:nvGrpSpPr>
        <p:grpSpPr>
          <a:xfrm>
            <a:off x="5300541" y="3196800"/>
            <a:ext cx="351024" cy="350079"/>
            <a:chOff x="3859600" y="3591950"/>
            <a:chExt cx="296975" cy="296175"/>
          </a:xfrm>
        </p:grpSpPr>
        <p:sp>
          <p:nvSpPr>
            <p:cNvPr id="6744" name="Google Shape;6744;p10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0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0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105"/>
          <p:cNvGrpSpPr/>
          <p:nvPr/>
        </p:nvGrpSpPr>
        <p:grpSpPr>
          <a:xfrm>
            <a:off x="5301014" y="3672883"/>
            <a:ext cx="350079" cy="350079"/>
            <a:chOff x="3860400" y="3955025"/>
            <a:chExt cx="296175" cy="296175"/>
          </a:xfrm>
        </p:grpSpPr>
        <p:sp>
          <p:nvSpPr>
            <p:cNvPr id="6748" name="Google Shape;6748;p10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0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0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0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0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105"/>
          <p:cNvGrpSpPr/>
          <p:nvPr/>
        </p:nvGrpSpPr>
        <p:grpSpPr>
          <a:xfrm>
            <a:off x="7516230" y="2749281"/>
            <a:ext cx="355664" cy="349133"/>
            <a:chOff x="5716825" y="3235950"/>
            <a:chExt cx="300900" cy="295375"/>
          </a:xfrm>
        </p:grpSpPr>
        <p:sp>
          <p:nvSpPr>
            <p:cNvPr id="6754" name="Google Shape;6754;p10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0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0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0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105"/>
          <p:cNvGrpSpPr/>
          <p:nvPr/>
        </p:nvGrpSpPr>
        <p:grpSpPr>
          <a:xfrm>
            <a:off x="7529261" y="3207969"/>
            <a:ext cx="329601" cy="327739"/>
            <a:chOff x="5727850" y="3609275"/>
            <a:chExt cx="278850" cy="277275"/>
          </a:xfrm>
        </p:grpSpPr>
        <p:sp>
          <p:nvSpPr>
            <p:cNvPr id="6759" name="Google Shape;6759;p10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0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0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0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0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105"/>
          <p:cNvGrpSpPr/>
          <p:nvPr/>
        </p:nvGrpSpPr>
        <p:grpSpPr>
          <a:xfrm>
            <a:off x="7540446" y="3673356"/>
            <a:ext cx="307231" cy="349133"/>
            <a:chOff x="5736525" y="3963700"/>
            <a:chExt cx="259925" cy="295375"/>
          </a:xfrm>
        </p:grpSpPr>
        <p:sp>
          <p:nvSpPr>
            <p:cNvPr id="6765" name="Google Shape;6765;p10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0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0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0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0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0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0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105"/>
          <p:cNvGrpSpPr/>
          <p:nvPr/>
        </p:nvGrpSpPr>
        <p:grpSpPr>
          <a:xfrm>
            <a:off x="6632026" y="4122683"/>
            <a:ext cx="351024" cy="350079"/>
            <a:chOff x="6553275" y="3604550"/>
            <a:chExt cx="296975" cy="296175"/>
          </a:xfrm>
        </p:grpSpPr>
        <p:sp>
          <p:nvSpPr>
            <p:cNvPr id="6773" name="Google Shape;6773;p10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0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0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0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0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0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9" name="Google Shape;6779;p10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780" name="Google Shape;6780;p10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84" name="Shape 6784"/>
        <p:cNvGrpSpPr/>
        <p:nvPr/>
      </p:nvGrpSpPr>
      <p:grpSpPr>
        <a:xfrm>
          <a:off x="0" y="0"/>
          <a:ext cx="0" cy="0"/>
          <a:chOff x="0" y="0"/>
          <a:chExt cx="0" cy="0"/>
        </a:xfrm>
      </p:grpSpPr>
      <p:grpSp>
        <p:nvGrpSpPr>
          <p:cNvPr id="6785" name="Google Shape;6785;p106"/>
          <p:cNvGrpSpPr/>
          <p:nvPr/>
        </p:nvGrpSpPr>
        <p:grpSpPr>
          <a:xfrm>
            <a:off x="859032" y="1380546"/>
            <a:ext cx="294401" cy="353645"/>
            <a:chOff x="-35814600" y="3202075"/>
            <a:chExt cx="242625" cy="291450"/>
          </a:xfrm>
        </p:grpSpPr>
        <p:sp>
          <p:nvSpPr>
            <p:cNvPr id="6786" name="Google Shape;6786;p10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0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0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0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0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0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0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106"/>
          <p:cNvGrpSpPr/>
          <p:nvPr/>
        </p:nvGrpSpPr>
        <p:grpSpPr>
          <a:xfrm>
            <a:off x="829410" y="1821466"/>
            <a:ext cx="353645" cy="353888"/>
            <a:chOff x="-35839800" y="3561025"/>
            <a:chExt cx="291450" cy="291650"/>
          </a:xfrm>
        </p:grpSpPr>
        <p:sp>
          <p:nvSpPr>
            <p:cNvPr id="6794" name="Google Shape;6794;p10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0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0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0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0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0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0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1" name="Google Shape;6801;p106"/>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106"/>
          <p:cNvGrpSpPr/>
          <p:nvPr/>
        </p:nvGrpSpPr>
        <p:grpSpPr>
          <a:xfrm>
            <a:off x="3066955" y="1380546"/>
            <a:ext cx="353645" cy="353645"/>
            <a:chOff x="-34003850" y="3227275"/>
            <a:chExt cx="291450" cy="291450"/>
          </a:xfrm>
        </p:grpSpPr>
        <p:sp>
          <p:nvSpPr>
            <p:cNvPr id="6803" name="Google Shape;6803;p10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0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0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0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0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106"/>
          <p:cNvGrpSpPr/>
          <p:nvPr/>
        </p:nvGrpSpPr>
        <p:grpSpPr>
          <a:xfrm>
            <a:off x="3066485" y="1821238"/>
            <a:ext cx="354586" cy="354343"/>
            <a:chOff x="-34004625" y="3585850"/>
            <a:chExt cx="292225" cy="292025"/>
          </a:xfrm>
        </p:grpSpPr>
        <p:sp>
          <p:nvSpPr>
            <p:cNvPr id="6809" name="Google Shape;6809;p10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0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0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0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0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106"/>
          <p:cNvGrpSpPr/>
          <p:nvPr/>
        </p:nvGrpSpPr>
        <p:grpSpPr>
          <a:xfrm>
            <a:off x="3066000" y="2256439"/>
            <a:ext cx="355557" cy="354616"/>
            <a:chOff x="-34005425" y="3945575"/>
            <a:chExt cx="293025" cy="292250"/>
          </a:xfrm>
        </p:grpSpPr>
        <p:sp>
          <p:nvSpPr>
            <p:cNvPr id="6815" name="Google Shape;6815;p10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0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0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106"/>
          <p:cNvGrpSpPr/>
          <p:nvPr/>
        </p:nvGrpSpPr>
        <p:grpSpPr>
          <a:xfrm>
            <a:off x="1713099" y="2729615"/>
            <a:ext cx="358408" cy="355557"/>
            <a:chOff x="-32174975" y="3192625"/>
            <a:chExt cx="295375" cy="293025"/>
          </a:xfrm>
        </p:grpSpPr>
        <p:sp>
          <p:nvSpPr>
            <p:cNvPr id="6819" name="Google Shape;6819;p10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0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0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0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3" name="Google Shape;6823;p106"/>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06"/>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5" name="Google Shape;6825;p106"/>
          <p:cNvGrpSpPr/>
          <p:nvPr/>
        </p:nvGrpSpPr>
        <p:grpSpPr>
          <a:xfrm>
            <a:off x="3952249" y="2730570"/>
            <a:ext cx="354586" cy="353645"/>
            <a:chOff x="-30345325" y="3184750"/>
            <a:chExt cx="292225" cy="291450"/>
          </a:xfrm>
        </p:grpSpPr>
        <p:sp>
          <p:nvSpPr>
            <p:cNvPr id="6826" name="Google Shape;6826;p10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0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0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0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0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106"/>
          <p:cNvGrpSpPr/>
          <p:nvPr/>
        </p:nvGrpSpPr>
        <p:grpSpPr>
          <a:xfrm>
            <a:off x="1277001" y="1380546"/>
            <a:ext cx="353645" cy="353645"/>
            <a:chOff x="-35481425" y="3202075"/>
            <a:chExt cx="291450" cy="291450"/>
          </a:xfrm>
        </p:grpSpPr>
        <p:sp>
          <p:nvSpPr>
            <p:cNvPr id="6832" name="Google Shape;6832;p10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0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0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0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0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0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0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106"/>
          <p:cNvGrpSpPr/>
          <p:nvPr/>
        </p:nvGrpSpPr>
        <p:grpSpPr>
          <a:xfrm>
            <a:off x="1276531" y="1822072"/>
            <a:ext cx="354586" cy="352675"/>
            <a:chOff x="-35482200" y="3561225"/>
            <a:chExt cx="292225" cy="290650"/>
          </a:xfrm>
        </p:grpSpPr>
        <p:sp>
          <p:nvSpPr>
            <p:cNvPr id="6840" name="Google Shape;6840;p10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0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0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106"/>
          <p:cNvGrpSpPr/>
          <p:nvPr/>
        </p:nvGrpSpPr>
        <p:grpSpPr>
          <a:xfrm>
            <a:off x="1277001" y="2256940"/>
            <a:ext cx="353645" cy="353615"/>
            <a:chOff x="-35481425" y="3919600"/>
            <a:chExt cx="291450" cy="291425"/>
          </a:xfrm>
        </p:grpSpPr>
        <p:sp>
          <p:nvSpPr>
            <p:cNvPr id="6844" name="Google Shape;6844;p10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0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0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0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0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0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0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0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106"/>
          <p:cNvGrpSpPr/>
          <p:nvPr/>
        </p:nvGrpSpPr>
        <p:grpSpPr>
          <a:xfrm>
            <a:off x="3512636" y="1381031"/>
            <a:ext cx="357468" cy="352675"/>
            <a:chOff x="-33645475" y="3228075"/>
            <a:chExt cx="294600" cy="290650"/>
          </a:xfrm>
        </p:grpSpPr>
        <p:sp>
          <p:nvSpPr>
            <p:cNvPr id="6853" name="Google Shape;6853;p10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0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0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0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0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0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0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106"/>
          <p:cNvGrpSpPr/>
          <p:nvPr/>
        </p:nvGrpSpPr>
        <p:grpSpPr>
          <a:xfrm>
            <a:off x="3513606" y="1821116"/>
            <a:ext cx="355526" cy="354586"/>
            <a:chOff x="-33646250" y="3586425"/>
            <a:chExt cx="293000" cy="292225"/>
          </a:xfrm>
        </p:grpSpPr>
        <p:sp>
          <p:nvSpPr>
            <p:cNvPr id="6861" name="Google Shape;6861;p10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0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106"/>
          <p:cNvGrpSpPr/>
          <p:nvPr/>
        </p:nvGrpSpPr>
        <p:grpSpPr>
          <a:xfrm>
            <a:off x="3514076" y="2255969"/>
            <a:ext cx="354586" cy="355557"/>
            <a:chOff x="-33645475" y="3944800"/>
            <a:chExt cx="292225" cy="293025"/>
          </a:xfrm>
        </p:grpSpPr>
        <p:sp>
          <p:nvSpPr>
            <p:cNvPr id="6864" name="Google Shape;6864;p10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0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0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0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0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0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0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0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0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0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106"/>
          <p:cNvGrpSpPr/>
          <p:nvPr/>
        </p:nvGrpSpPr>
        <p:grpSpPr>
          <a:xfrm>
            <a:off x="2167295" y="2729706"/>
            <a:ext cx="352675" cy="355375"/>
            <a:chOff x="-31809525" y="3192625"/>
            <a:chExt cx="290650" cy="292875"/>
          </a:xfrm>
        </p:grpSpPr>
        <p:sp>
          <p:nvSpPr>
            <p:cNvPr id="6875" name="Google Shape;6875;p10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0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0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0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106"/>
          <p:cNvGrpSpPr/>
          <p:nvPr/>
        </p:nvGrpSpPr>
        <p:grpSpPr>
          <a:xfrm>
            <a:off x="2166810" y="3200258"/>
            <a:ext cx="353645" cy="355557"/>
            <a:chOff x="-31811100" y="3550975"/>
            <a:chExt cx="291450" cy="293025"/>
          </a:xfrm>
        </p:grpSpPr>
        <p:sp>
          <p:nvSpPr>
            <p:cNvPr id="6880" name="Google Shape;6880;p10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0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0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0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0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0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0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106"/>
          <p:cNvGrpSpPr/>
          <p:nvPr/>
        </p:nvGrpSpPr>
        <p:grpSpPr>
          <a:xfrm>
            <a:off x="2160606" y="3664562"/>
            <a:ext cx="366052" cy="356831"/>
            <a:chOff x="-31817400" y="3910025"/>
            <a:chExt cx="301675" cy="294075"/>
          </a:xfrm>
        </p:grpSpPr>
        <p:sp>
          <p:nvSpPr>
            <p:cNvPr id="6888" name="Google Shape;6888;p10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0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0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106"/>
          <p:cNvGrpSpPr/>
          <p:nvPr/>
        </p:nvGrpSpPr>
        <p:grpSpPr>
          <a:xfrm>
            <a:off x="3952234" y="3200743"/>
            <a:ext cx="354616" cy="354586"/>
            <a:chOff x="-30354000" y="3569100"/>
            <a:chExt cx="292250" cy="292225"/>
          </a:xfrm>
        </p:grpSpPr>
        <p:sp>
          <p:nvSpPr>
            <p:cNvPr id="6892" name="Google Shape;6892;p10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0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0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0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0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0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06"/>
          <p:cNvGrpSpPr/>
          <p:nvPr/>
        </p:nvGrpSpPr>
        <p:grpSpPr>
          <a:xfrm>
            <a:off x="1730812" y="1380546"/>
            <a:ext cx="342148" cy="353645"/>
            <a:chOff x="-35118325" y="3202075"/>
            <a:chExt cx="281975" cy="291450"/>
          </a:xfrm>
        </p:grpSpPr>
        <p:sp>
          <p:nvSpPr>
            <p:cNvPr id="6899" name="Google Shape;6899;p10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0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0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0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106"/>
          <p:cNvGrpSpPr/>
          <p:nvPr/>
        </p:nvGrpSpPr>
        <p:grpSpPr>
          <a:xfrm>
            <a:off x="1724593" y="1821799"/>
            <a:ext cx="354586" cy="353221"/>
            <a:chOff x="-35123050" y="3561225"/>
            <a:chExt cx="292225" cy="291100"/>
          </a:xfrm>
        </p:grpSpPr>
        <p:sp>
          <p:nvSpPr>
            <p:cNvPr id="6904" name="Google Shape;6904;p10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0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106"/>
          <p:cNvGrpSpPr/>
          <p:nvPr/>
        </p:nvGrpSpPr>
        <p:grpSpPr>
          <a:xfrm>
            <a:off x="1766652" y="2256940"/>
            <a:ext cx="270467" cy="353615"/>
            <a:chOff x="-35089175" y="3919600"/>
            <a:chExt cx="222900" cy="291425"/>
          </a:xfrm>
        </p:grpSpPr>
        <p:sp>
          <p:nvSpPr>
            <p:cNvPr id="6907" name="Google Shape;6907;p10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0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106"/>
          <p:cNvGrpSpPr/>
          <p:nvPr/>
        </p:nvGrpSpPr>
        <p:grpSpPr>
          <a:xfrm>
            <a:off x="3963648" y="1380303"/>
            <a:ext cx="336445" cy="354131"/>
            <a:chOff x="-33277650" y="3226875"/>
            <a:chExt cx="277275" cy="291850"/>
          </a:xfrm>
        </p:grpSpPr>
        <p:sp>
          <p:nvSpPr>
            <p:cNvPr id="6910" name="Google Shape;6910;p10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0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0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0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0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0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0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106"/>
          <p:cNvGrpSpPr/>
          <p:nvPr/>
        </p:nvGrpSpPr>
        <p:grpSpPr>
          <a:xfrm>
            <a:off x="3955048" y="1821587"/>
            <a:ext cx="353645" cy="353645"/>
            <a:chOff x="-33286325" y="3586425"/>
            <a:chExt cx="291450" cy="291450"/>
          </a:xfrm>
        </p:grpSpPr>
        <p:sp>
          <p:nvSpPr>
            <p:cNvPr id="6918" name="Google Shape;6918;p10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0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0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0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0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106"/>
          <p:cNvGrpSpPr/>
          <p:nvPr/>
        </p:nvGrpSpPr>
        <p:grpSpPr>
          <a:xfrm>
            <a:off x="3955048" y="2255969"/>
            <a:ext cx="353645" cy="355557"/>
            <a:chOff x="-33286325" y="3944800"/>
            <a:chExt cx="291450" cy="293025"/>
          </a:xfrm>
        </p:grpSpPr>
        <p:sp>
          <p:nvSpPr>
            <p:cNvPr id="6924" name="Google Shape;6924;p10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0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0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0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106"/>
          <p:cNvGrpSpPr/>
          <p:nvPr/>
        </p:nvGrpSpPr>
        <p:grpSpPr>
          <a:xfrm>
            <a:off x="2613445" y="2729129"/>
            <a:ext cx="353645" cy="356527"/>
            <a:chOff x="-31452725" y="3191825"/>
            <a:chExt cx="291450" cy="293825"/>
          </a:xfrm>
        </p:grpSpPr>
        <p:sp>
          <p:nvSpPr>
            <p:cNvPr id="6929" name="Google Shape;6929;p10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0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0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0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106"/>
          <p:cNvGrpSpPr/>
          <p:nvPr/>
        </p:nvGrpSpPr>
        <p:grpSpPr>
          <a:xfrm>
            <a:off x="2612975" y="3200744"/>
            <a:ext cx="354586" cy="354586"/>
            <a:chOff x="-31452725" y="3551775"/>
            <a:chExt cx="292225" cy="292225"/>
          </a:xfrm>
        </p:grpSpPr>
        <p:sp>
          <p:nvSpPr>
            <p:cNvPr id="6934" name="Google Shape;6934;p10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0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0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0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106"/>
          <p:cNvGrpSpPr/>
          <p:nvPr/>
        </p:nvGrpSpPr>
        <p:grpSpPr>
          <a:xfrm>
            <a:off x="2611534" y="3664729"/>
            <a:ext cx="357468" cy="356497"/>
            <a:chOff x="-31455100" y="3909350"/>
            <a:chExt cx="294600" cy="293800"/>
          </a:xfrm>
        </p:grpSpPr>
        <p:sp>
          <p:nvSpPr>
            <p:cNvPr id="6939" name="Google Shape;6939;p10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0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106"/>
          <p:cNvGrpSpPr/>
          <p:nvPr/>
        </p:nvGrpSpPr>
        <p:grpSpPr>
          <a:xfrm>
            <a:off x="3952719" y="3665684"/>
            <a:ext cx="353645" cy="354586"/>
            <a:chOff x="-30345325" y="3918800"/>
            <a:chExt cx="291450" cy="292225"/>
          </a:xfrm>
        </p:grpSpPr>
        <p:sp>
          <p:nvSpPr>
            <p:cNvPr id="6942" name="Google Shape;6942;p10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0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0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0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0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106"/>
          <p:cNvGrpSpPr/>
          <p:nvPr/>
        </p:nvGrpSpPr>
        <p:grpSpPr>
          <a:xfrm>
            <a:off x="2172184" y="1821587"/>
            <a:ext cx="353645" cy="353645"/>
            <a:chOff x="-34763900" y="3561225"/>
            <a:chExt cx="291450" cy="291450"/>
          </a:xfrm>
        </p:grpSpPr>
        <p:sp>
          <p:nvSpPr>
            <p:cNvPr id="6948" name="Google Shape;6948;p10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0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0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1" name="Google Shape;6951;p106"/>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2" name="Google Shape;6952;p106"/>
          <p:cNvGrpSpPr/>
          <p:nvPr/>
        </p:nvGrpSpPr>
        <p:grpSpPr>
          <a:xfrm>
            <a:off x="827081" y="2730099"/>
            <a:ext cx="354586" cy="354586"/>
            <a:chOff x="-32927950" y="3227275"/>
            <a:chExt cx="292225" cy="292225"/>
          </a:xfrm>
        </p:grpSpPr>
        <p:sp>
          <p:nvSpPr>
            <p:cNvPr id="6953" name="Google Shape;6953;p10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0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0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0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0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106"/>
          <p:cNvGrpSpPr/>
          <p:nvPr/>
        </p:nvGrpSpPr>
        <p:grpSpPr>
          <a:xfrm>
            <a:off x="826596" y="3201213"/>
            <a:ext cx="355557" cy="353645"/>
            <a:chOff x="-32927950" y="3586425"/>
            <a:chExt cx="293025" cy="291450"/>
          </a:xfrm>
        </p:grpSpPr>
        <p:sp>
          <p:nvSpPr>
            <p:cNvPr id="6959" name="Google Shape;6959;p10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0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0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0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0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106"/>
          <p:cNvGrpSpPr/>
          <p:nvPr/>
        </p:nvGrpSpPr>
        <p:grpSpPr>
          <a:xfrm>
            <a:off x="827081" y="3665198"/>
            <a:ext cx="354586" cy="355557"/>
            <a:chOff x="-32927950" y="3944800"/>
            <a:chExt cx="292225" cy="293025"/>
          </a:xfrm>
        </p:grpSpPr>
        <p:sp>
          <p:nvSpPr>
            <p:cNvPr id="6965" name="Google Shape;6965;p10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0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0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0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0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0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0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0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0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106"/>
          <p:cNvGrpSpPr/>
          <p:nvPr/>
        </p:nvGrpSpPr>
        <p:grpSpPr>
          <a:xfrm>
            <a:off x="3055873" y="2730449"/>
            <a:ext cx="354586" cy="353888"/>
            <a:chOff x="-31094350" y="3194000"/>
            <a:chExt cx="292225" cy="291650"/>
          </a:xfrm>
        </p:grpSpPr>
        <p:sp>
          <p:nvSpPr>
            <p:cNvPr id="6975" name="Google Shape;6975;p10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0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0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0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0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0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0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0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106"/>
          <p:cNvGrpSpPr/>
          <p:nvPr/>
        </p:nvGrpSpPr>
        <p:grpSpPr>
          <a:xfrm>
            <a:off x="3056343" y="3200941"/>
            <a:ext cx="353645" cy="354191"/>
            <a:chOff x="-31093575" y="3552550"/>
            <a:chExt cx="291450" cy="291900"/>
          </a:xfrm>
        </p:grpSpPr>
        <p:sp>
          <p:nvSpPr>
            <p:cNvPr id="6984" name="Google Shape;6984;p10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0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0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0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106"/>
          <p:cNvGrpSpPr/>
          <p:nvPr/>
        </p:nvGrpSpPr>
        <p:grpSpPr>
          <a:xfrm>
            <a:off x="2182711" y="1380546"/>
            <a:ext cx="332593" cy="353645"/>
            <a:chOff x="-34755225" y="3202075"/>
            <a:chExt cx="274100" cy="291450"/>
          </a:xfrm>
        </p:grpSpPr>
        <p:sp>
          <p:nvSpPr>
            <p:cNvPr id="6989" name="Google Shape;6989;p10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0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0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0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0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0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0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106"/>
          <p:cNvGrpSpPr/>
          <p:nvPr/>
        </p:nvGrpSpPr>
        <p:grpSpPr>
          <a:xfrm>
            <a:off x="3056343" y="3666169"/>
            <a:ext cx="353645" cy="353615"/>
            <a:chOff x="-31093575" y="3911725"/>
            <a:chExt cx="291450" cy="291425"/>
          </a:xfrm>
        </p:grpSpPr>
        <p:sp>
          <p:nvSpPr>
            <p:cNvPr id="6997" name="Google Shape;6997;p10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0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106"/>
          <p:cNvGrpSpPr/>
          <p:nvPr/>
        </p:nvGrpSpPr>
        <p:grpSpPr>
          <a:xfrm>
            <a:off x="2165773" y="4123136"/>
            <a:ext cx="356497" cy="354586"/>
            <a:chOff x="-29946000" y="3183175"/>
            <a:chExt cx="293800" cy="292225"/>
          </a:xfrm>
        </p:grpSpPr>
        <p:sp>
          <p:nvSpPr>
            <p:cNvPr id="7000" name="Google Shape;7000;p10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0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0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0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0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0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106"/>
          <p:cNvGrpSpPr/>
          <p:nvPr/>
        </p:nvGrpSpPr>
        <p:grpSpPr>
          <a:xfrm>
            <a:off x="2610305" y="1380289"/>
            <a:ext cx="358408" cy="354161"/>
            <a:chOff x="-34408675" y="3202075"/>
            <a:chExt cx="295375" cy="291875"/>
          </a:xfrm>
        </p:grpSpPr>
        <p:sp>
          <p:nvSpPr>
            <p:cNvPr id="7007" name="Google Shape;7007;p10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0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0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0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106"/>
          <p:cNvGrpSpPr/>
          <p:nvPr/>
        </p:nvGrpSpPr>
        <p:grpSpPr>
          <a:xfrm>
            <a:off x="2612216" y="1820283"/>
            <a:ext cx="354586" cy="356254"/>
            <a:chOff x="-34405525" y="3558075"/>
            <a:chExt cx="292225" cy="293600"/>
          </a:xfrm>
        </p:grpSpPr>
        <p:sp>
          <p:nvSpPr>
            <p:cNvPr id="7012" name="Google Shape;7012;p10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0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0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106"/>
          <p:cNvGrpSpPr/>
          <p:nvPr/>
        </p:nvGrpSpPr>
        <p:grpSpPr>
          <a:xfrm>
            <a:off x="2611730" y="2256940"/>
            <a:ext cx="355557" cy="353615"/>
            <a:chOff x="-34406325" y="3919600"/>
            <a:chExt cx="293025" cy="291425"/>
          </a:xfrm>
        </p:grpSpPr>
        <p:sp>
          <p:nvSpPr>
            <p:cNvPr id="7016" name="Google Shape;7016;p10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0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0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0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0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0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0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106"/>
          <p:cNvGrpSpPr/>
          <p:nvPr/>
        </p:nvGrpSpPr>
        <p:grpSpPr>
          <a:xfrm>
            <a:off x="1275628" y="2736303"/>
            <a:ext cx="353645" cy="342179"/>
            <a:chOff x="-32568800" y="3232000"/>
            <a:chExt cx="291450" cy="282000"/>
          </a:xfrm>
        </p:grpSpPr>
        <p:sp>
          <p:nvSpPr>
            <p:cNvPr id="7024" name="Google Shape;7024;p10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0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106"/>
          <p:cNvGrpSpPr/>
          <p:nvPr/>
        </p:nvGrpSpPr>
        <p:grpSpPr>
          <a:xfrm>
            <a:off x="1275158" y="3201213"/>
            <a:ext cx="354586" cy="353645"/>
            <a:chOff x="-32569575" y="3586425"/>
            <a:chExt cx="292225" cy="291450"/>
          </a:xfrm>
        </p:grpSpPr>
        <p:sp>
          <p:nvSpPr>
            <p:cNvPr id="7027" name="Google Shape;7027;p10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0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106"/>
          <p:cNvGrpSpPr/>
          <p:nvPr/>
        </p:nvGrpSpPr>
        <p:grpSpPr>
          <a:xfrm>
            <a:off x="1266073" y="3665805"/>
            <a:ext cx="372756" cy="354343"/>
            <a:chOff x="-32576675" y="3944600"/>
            <a:chExt cx="307200" cy="292025"/>
          </a:xfrm>
        </p:grpSpPr>
        <p:sp>
          <p:nvSpPr>
            <p:cNvPr id="7030" name="Google Shape;7030;p10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0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106"/>
          <p:cNvGrpSpPr/>
          <p:nvPr/>
        </p:nvGrpSpPr>
        <p:grpSpPr>
          <a:xfrm>
            <a:off x="3511040" y="2730100"/>
            <a:ext cx="354586" cy="354586"/>
            <a:chOff x="-30735200" y="3192625"/>
            <a:chExt cx="292225" cy="292225"/>
          </a:xfrm>
        </p:grpSpPr>
        <p:sp>
          <p:nvSpPr>
            <p:cNvPr id="7033" name="Google Shape;7033;p10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0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0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0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0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0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0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106"/>
          <p:cNvGrpSpPr/>
          <p:nvPr/>
        </p:nvGrpSpPr>
        <p:grpSpPr>
          <a:xfrm>
            <a:off x="3511040" y="3201532"/>
            <a:ext cx="354586" cy="353008"/>
            <a:chOff x="-30735200" y="3552550"/>
            <a:chExt cx="292225" cy="290925"/>
          </a:xfrm>
        </p:grpSpPr>
        <p:sp>
          <p:nvSpPr>
            <p:cNvPr id="7041" name="Google Shape;7041;p10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0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106"/>
          <p:cNvGrpSpPr/>
          <p:nvPr/>
        </p:nvGrpSpPr>
        <p:grpSpPr>
          <a:xfrm>
            <a:off x="3511040" y="3666154"/>
            <a:ext cx="354586" cy="353645"/>
            <a:chOff x="-30735200" y="3910925"/>
            <a:chExt cx="292225" cy="291450"/>
          </a:xfrm>
        </p:grpSpPr>
        <p:sp>
          <p:nvSpPr>
            <p:cNvPr id="7044" name="Google Shape;7044;p10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0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106"/>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106"/>
          <p:cNvGrpSpPr/>
          <p:nvPr/>
        </p:nvGrpSpPr>
        <p:grpSpPr>
          <a:xfrm>
            <a:off x="4864547" y="1375808"/>
            <a:ext cx="358971" cy="359224"/>
            <a:chOff x="-57956275" y="3197925"/>
            <a:chExt cx="319000" cy="319225"/>
          </a:xfrm>
        </p:grpSpPr>
        <p:sp>
          <p:nvSpPr>
            <p:cNvPr id="7048" name="Google Shape;7048;p10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0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0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0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0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0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0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106"/>
          <p:cNvGrpSpPr/>
          <p:nvPr/>
        </p:nvGrpSpPr>
        <p:grpSpPr>
          <a:xfrm>
            <a:off x="4886701" y="1832234"/>
            <a:ext cx="314662" cy="358971"/>
            <a:chOff x="-57940525" y="3590375"/>
            <a:chExt cx="279625" cy="319000"/>
          </a:xfrm>
        </p:grpSpPr>
        <p:sp>
          <p:nvSpPr>
            <p:cNvPr id="7056" name="Google Shape;7056;p10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0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0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0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0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106"/>
          <p:cNvGrpSpPr/>
          <p:nvPr/>
        </p:nvGrpSpPr>
        <p:grpSpPr>
          <a:xfrm>
            <a:off x="4857582" y="2273605"/>
            <a:ext cx="358099" cy="358999"/>
            <a:chOff x="-57959425" y="3982600"/>
            <a:chExt cx="318225" cy="319025"/>
          </a:xfrm>
        </p:grpSpPr>
        <p:sp>
          <p:nvSpPr>
            <p:cNvPr id="7062" name="Google Shape;7062;p10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0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0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0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106"/>
          <p:cNvGrpSpPr/>
          <p:nvPr/>
        </p:nvGrpSpPr>
        <p:grpSpPr>
          <a:xfrm>
            <a:off x="7057749" y="1376934"/>
            <a:ext cx="357226" cy="357226"/>
            <a:chOff x="-55987225" y="3198925"/>
            <a:chExt cx="317450" cy="317450"/>
          </a:xfrm>
        </p:grpSpPr>
        <p:sp>
          <p:nvSpPr>
            <p:cNvPr id="7067" name="Google Shape;7067;p10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0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0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0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106"/>
          <p:cNvGrpSpPr/>
          <p:nvPr/>
        </p:nvGrpSpPr>
        <p:grpSpPr>
          <a:xfrm>
            <a:off x="7057749" y="1832965"/>
            <a:ext cx="357226" cy="357367"/>
            <a:chOff x="-55987225" y="3591025"/>
            <a:chExt cx="317450" cy="317575"/>
          </a:xfrm>
        </p:grpSpPr>
        <p:sp>
          <p:nvSpPr>
            <p:cNvPr id="7072" name="Google Shape;7072;p10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0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0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0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0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106"/>
          <p:cNvGrpSpPr/>
          <p:nvPr/>
        </p:nvGrpSpPr>
        <p:grpSpPr>
          <a:xfrm>
            <a:off x="7071665" y="2273605"/>
            <a:ext cx="358999" cy="358999"/>
            <a:chOff x="-55988800" y="3982600"/>
            <a:chExt cx="319025" cy="319025"/>
          </a:xfrm>
        </p:grpSpPr>
        <p:sp>
          <p:nvSpPr>
            <p:cNvPr id="7078" name="Google Shape;7078;p10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0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0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0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0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106"/>
          <p:cNvGrpSpPr/>
          <p:nvPr/>
        </p:nvGrpSpPr>
        <p:grpSpPr>
          <a:xfrm>
            <a:off x="5730184" y="2731562"/>
            <a:ext cx="356326" cy="358971"/>
            <a:chOff x="-54026025" y="3192625"/>
            <a:chExt cx="316650" cy="319000"/>
          </a:xfrm>
        </p:grpSpPr>
        <p:sp>
          <p:nvSpPr>
            <p:cNvPr id="7084" name="Google Shape;7084;p10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0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0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0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0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0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0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0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106"/>
          <p:cNvGrpSpPr/>
          <p:nvPr/>
        </p:nvGrpSpPr>
        <p:grpSpPr>
          <a:xfrm>
            <a:off x="5750130" y="3202536"/>
            <a:ext cx="316434" cy="358099"/>
            <a:chOff x="-54007925" y="3584850"/>
            <a:chExt cx="281200" cy="318225"/>
          </a:xfrm>
        </p:grpSpPr>
        <p:sp>
          <p:nvSpPr>
            <p:cNvPr id="7093" name="Google Shape;7093;p10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0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0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0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0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0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106"/>
          <p:cNvGrpSpPr/>
          <p:nvPr/>
        </p:nvGrpSpPr>
        <p:grpSpPr>
          <a:xfrm>
            <a:off x="5750130" y="3664421"/>
            <a:ext cx="316434" cy="358914"/>
            <a:chOff x="-54007925" y="3975575"/>
            <a:chExt cx="281200" cy="318950"/>
          </a:xfrm>
        </p:grpSpPr>
        <p:sp>
          <p:nvSpPr>
            <p:cNvPr id="7100" name="Google Shape;7100;p10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0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0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0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106"/>
          <p:cNvGrpSpPr/>
          <p:nvPr/>
        </p:nvGrpSpPr>
        <p:grpSpPr>
          <a:xfrm>
            <a:off x="7984996" y="2748891"/>
            <a:ext cx="274770" cy="358492"/>
            <a:chOff x="-52005775" y="3208025"/>
            <a:chExt cx="244175" cy="318575"/>
          </a:xfrm>
        </p:grpSpPr>
        <p:sp>
          <p:nvSpPr>
            <p:cNvPr id="7105" name="Google Shape;7105;p10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0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0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0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0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0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0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0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0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0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0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106"/>
          <p:cNvGrpSpPr/>
          <p:nvPr/>
        </p:nvGrpSpPr>
        <p:grpSpPr>
          <a:xfrm>
            <a:off x="5291462" y="1376934"/>
            <a:ext cx="358099" cy="358099"/>
            <a:chOff x="-57568775" y="3198925"/>
            <a:chExt cx="318225" cy="318225"/>
          </a:xfrm>
        </p:grpSpPr>
        <p:sp>
          <p:nvSpPr>
            <p:cNvPr id="7117" name="Google Shape;7117;p10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0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0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0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0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0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106"/>
          <p:cNvGrpSpPr/>
          <p:nvPr/>
        </p:nvGrpSpPr>
        <p:grpSpPr>
          <a:xfrm>
            <a:off x="5313181" y="1832234"/>
            <a:ext cx="314662" cy="358099"/>
            <a:chOff x="-57549075" y="3590375"/>
            <a:chExt cx="279625" cy="318225"/>
          </a:xfrm>
        </p:grpSpPr>
        <p:sp>
          <p:nvSpPr>
            <p:cNvPr id="7124" name="Google Shape;7124;p10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0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0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0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106"/>
          <p:cNvGrpSpPr/>
          <p:nvPr/>
        </p:nvGrpSpPr>
        <p:grpSpPr>
          <a:xfrm>
            <a:off x="5305378" y="2273605"/>
            <a:ext cx="359871" cy="359871"/>
            <a:chOff x="-57570350" y="3982600"/>
            <a:chExt cx="319800" cy="319800"/>
          </a:xfrm>
        </p:grpSpPr>
        <p:sp>
          <p:nvSpPr>
            <p:cNvPr id="7129" name="Google Shape;7129;p10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0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0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0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106"/>
          <p:cNvGrpSpPr/>
          <p:nvPr/>
        </p:nvGrpSpPr>
        <p:grpSpPr>
          <a:xfrm>
            <a:off x="7520416" y="1376033"/>
            <a:ext cx="314662" cy="358999"/>
            <a:chOff x="-55576850" y="3198125"/>
            <a:chExt cx="279625" cy="319025"/>
          </a:xfrm>
        </p:grpSpPr>
        <p:sp>
          <p:nvSpPr>
            <p:cNvPr id="7134" name="Google Shape;7134;p10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0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0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0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106"/>
          <p:cNvGrpSpPr/>
          <p:nvPr/>
        </p:nvGrpSpPr>
        <p:grpSpPr>
          <a:xfrm>
            <a:off x="7497812" y="1832009"/>
            <a:ext cx="359871" cy="358324"/>
            <a:chOff x="-55596550" y="3590175"/>
            <a:chExt cx="319800" cy="318425"/>
          </a:xfrm>
        </p:grpSpPr>
        <p:sp>
          <p:nvSpPr>
            <p:cNvPr id="7139" name="Google Shape;7139;p10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0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0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0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106"/>
          <p:cNvGrpSpPr/>
          <p:nvPr/>
        </p:nvGrpSpPr>
        <p:grpSpPr>
          <a:xfrm>
            <a:off x="7513049" y="2273351"/>
            <a:ext cx="358999" cy="359252"/>
            <a:chOff x="-55595775" y="3982375"/>
            <a:chExt cx="319025" cy="319250"/>
          </a:xfrm>
        </p:grpSpPr>
        <p:sp>
          <p:nvSpPr>
            <p:cNvPr id="7144" name="Google Shape;7144;p10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0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0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0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0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0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06"/>
          <p:cNvGrpSpPr/>
          <p:nvPr/>
        </p:nvGrpSpPr>
        <p:grpSpPr>
          <a:xfrm>
            <a:off x="6170232" y="2731562"/>
            <a:ext cx="358999" cy="358099"/>
            <a:chOff x="-53635375" y="3192625"/>
            <a:chExt cx="319025" cy="318225"/>
          </a:xfrm>
        </p:grpSpPr>
        <p:sp>
          <p:nvSpPr>
            <p:cNvPr id="7151" name="Google Shape;7151;p10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0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0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106"/>
          <p:cNvGrpSpPr/>
          <p:nvPr/>
        </p:nvGrpSpPr>
        <p:grpSpPr>
          <a:xfrm>
            <a:off x="6192401" y="3202536"/>
            <a:ext cx="314662" cy="358999"/>
            <a:chOff x="-53615675" y="3584850"/>
            <a:chExt cx="279625" cy="319025"/>
          </a:xfrm>
        </p:grpSpPr>
        <p:sp>
          <p:nvSpPr>
            <p:cNvPr id="7155" name="Google Shape;7155;p10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0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0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106"/>
          <p:cNvGrpSpPr/>
          <p:nvPr/>
        </p:nvGrpSpPr>
        <p:grpSpPr>
          <a:xfrm>
            <a:off x="6170246" y="3665461"/>
            <a:ext cx="358971" cy="357874"/>
            <a:chOff x="-53634575" y="3976500"/>
            <a:chExt cx="319000" cy="318025"/>
          </a:xfrm>
        </p:grpSpPr>
        <p:sp>
          <p:nvSpPr>
            <p:cNvPr id="7159" name="Google Shape;7159;p10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0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0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0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0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0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0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0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106"/>
          <p:cNvGrpSpPr/>
          <p:nvPr/>
        </p:nvGrpSpPr>
        <p:grpSpPr>
          <a:xfrm>
            <a:off x="7965050" y="3208415"/>
            <a:ext cx="314662" cy="358436"/>
            <a:chOff x="-52023900" y="3590075"/>
            <a:chExt cx="279625" cy="318525"/>
          </a:xfrm>
        </p:grpSpPr>
        <p:sp>
          <p:nvSpPr>
            <p:cNvPr id="7168" name="Google Shape;7168;p10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0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0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0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0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0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0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106"/>
          <p:cNvGrpSpPr/>
          <p:nvPr/>
        </p:nvGrpSpPr>
        <p:grpSpPr>
          <a:xfrm>
            <a:off x="5728292" y="1376934"/>
            <a:ext cx="358971" cy="358971"/>
            <a:chOff x="-57173375" y="3198925"/>
            <a:chExt cx="319000" cy="319000"/>
          </a:xfrm>
        </p:grpSpPr>
        <p:sp>
          <p:nvSpPr>
            <p:cNvPr id="7176" name="Google Shape;7176;p10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0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0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0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106"/>
          <p:cNvGrpSpPr/>
          <p:nvPr/>
        </p:nvGrpSpPr>
        <p:grpSpPr>
          <a:xfrm>
            <a:off x="5729178" y="1854374"/>
            <a:ext cx="357198" cy="314690"/>
            <a:chOff x="-57176525" y="3610050"/>
            <a:chExt cx="317425" cy="279650"/>
          </a:xfrm>
        </p:grpSpPr>
        <p:sp>
          <p:nvSpPr>
            <p:cNvPr id="7181" name="Google Shape;7181;p10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0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0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0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0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106"/>
          <p:cNvGrpSpPr/>
          <p:nvPr/>
        </p:nvGrpSpPr>
        <p:grpSpPr>
          <a:xfrm>
            <a:off x="7939633" y="1376934"/>
            <a:ext cx="358099" cy="356326"/>
            <a:chOff x="-55202750" y="3198925"/>
            <a:chExt cx="318225" cy="316650"/>
          </a:xfrm>
        </p:grpSpPr>
        <p:sp>
          <p:nvSpPr>
            <p:cNvPr id="7187" name="Google Shape;7187;p10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0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106"/>
          <p:cNvGrpSpPr/>
          <p:nvPr/>
        </p:nvGrpSpPr>
        <p:grpSpPr>
          <a:xfrm>
            <a:off x="7950267" y="1832234"/>
            <a:ext cx="336830" cy="358099"/>
            <a:chOff x="-55194875" y="3590375"/>
            <a:chExt cx="299325" cy="318225"/>
          </a:xfrm>
        </p:grpSpPr>
        <p:sp>
          <p:nvSpPr>
            <p:cNvPr id="7190" name="Google Shape;7190;p10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0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0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0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0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106"/>
          <p:cNvGrpSpPr/>
          <p:nvPr/>
        </p:nvGrpSpPr>
        <p:grpSpPr>
          <a:xfrm>
            <a:off x="7954884" y="2274505"/>
            <a:ext cx="357198" cy="357198"/>
            <a:chOff x="-55203525" y="3983400"/>
            <a:chExt cx="317425" cy="317425"/>
          </a:xfrm>
        </p:grpSpPr>
        <p:sp>
          <p:nvSpPr>
            <p:cNvPr id="7196" name="Google Shape;7196;p10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0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0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106"/>
          <p:cNvGrpSpPr/>
          <p:nvPr/>
        </p:nvGrpSpPr>
        <p:grpSpPr>
          <a:xfrm>
            <a:off x="6621365" y="2731562"/>
            <a:ext cx="335930" cy="358971"/>
            <a:chOff x="-53232900" y="3192625"/>
            <a:chExt cx="298525" cy="319000"/>
          </a:xfrm>
        </p:grpSpPr>
        <p:sp>
          <p:nvSpPr>
            <p:cNvPr id="7200" name="Google Shape;7200;p10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0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0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0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0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0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0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0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106"/>
          <p:cNvGrpSpPr/>
          <p:nvPr/>
        </p:nvGrpSpPr>
        <p:grpSpPr>
          <a:xfrm>
            <a:off x="6610731" y="3202536"/>
            <a:ext cx="357198" cy="356326"/>
            <a:chOff x="-53242350" y="3584850"/>
            <a:chExt cx="317425" cy="316650"/>
          </a:xfrm>
        </p:grpSpPr>
        <p:sp>
          <p:nvSpPr>
            <p:cNvPr id="7209" name="Google Shape;7209;p10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0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0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0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0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106"/>
          <p:cNvGrpSpPr/>
          <p:nvPr/>
        </p:nvGrpSpPr>
        <p:grpSpPr>
          <a:xfrm>
            <a:off x="6631999" y="3665236"/>
            <a:ext cx="314662" cy="358999"/>
            <a:chOff x="-53224225" y="3976300"/>
            <a:chExt cx="279625" cy="319025"/>
          </a:xfrm>
        </p:grpSpPr>
        <p:sp>
          <p:nvSpPr>
            <p:cNvPr id="7215" name="Google Shape;7215;p10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0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0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0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0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0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0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106"/>
          <p:cNvGrpSpPr/>
          <p:nvPr/>
        </p:nvGrpSpPr>
        <p:grpSpPr>
          <a:xfrm>
            <a:off x="7942896" y="3672917"/>
            <a:ext cx="358971" cy="358408"/>
            <a:chOff x="-52043575" y="3983125"/>
            <a:chExt cx="319000" cy="318500"/>
          </a:xfrm>
        </p:grpSpPr>
        <p:sp>
          <p:nvSpPr>
            <p:cNvPr id="7223" name="Google Shape;7223;p10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0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0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0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0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0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0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0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0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106"/>
          <p:cNvGrpSpPr/>
          <p:nvPr/>
        </p:nvGrpSpPr>
        <p:grpSpPr>
          <a:xfrm>
            <a:off x="6196836" y="1376934"/>
            <a:ext cx="314662" cy="358971"/>
            <a:chOff x="-56766175" y="3198925"/>
            <a:chExt cx="279625" cy="319000"/>
          </a:xfrm>
        </p:grpSpPr>
        <p:sp>
          <p:nvSpPr>
            <p:cNvPr id="7233" name="Google Shape;7233;p10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0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0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0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0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0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0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106"/>
          <p:cNvGrpSpPr/>
          <p:nvPr/>
        </p:nvGrpSpPr>
        <p:grpSpPr>
          <a:xfrm>
            <a:off x="6195950" y="1832234"/>
            <a:ext cx="316434" cy="358099"/>
            <a:chOff x="-56766175" y="3590375"/>
            <a:chExt cx="281200" cy="318225"/>
          </a:xfrm>
        </p:grpSpPr>
        <p:sp>
          <p:nvSpPr>
            <p:cNvPr id="7241" name="Google Shape;7241;p10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0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0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0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106"/>
          <p:cNvGrpSpPr/>
          <p:nvPr/>
        </p:nvGrpSpPr>
        <p:grpSpPr>
          <a:xfrm>
            <a:off x="6232906" y="2273605"/>
            <a:ext cx="272126" cy="358099"/>
            <a:chOff x="-56747275" y="3982600"/>
            <a:chExt cx="241825" cy="318225"/>
          </a:xfrm>
        </p:grpSpPr>
        <p:sp>
          <p:nvSpPr>
            <p:cNvPr id="7246" name="Google Shape;7246;p10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0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0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0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0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0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0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106"/>
          <p:cNvGrpSpPr/>
          <p:nvPr/>
        </p:nvGrpSpPr>
        <p:grpSpPr>
          <a:xfrm>
            <a:off x="4840657" y="3215842"/>
            <a:ext cx="358999" cy="342991"/>
            <a:chOff x="-54812875" y="3596675"/>
            <a:chExt cx="319025" cy="304800"/>
          </a:xfrm>
        </p:grpSpPr>
        <p:sp>
          <p:nvSpPr>
            <p:cNvPr id="7254" name="Google Shape;7254;p10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0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0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0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0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0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0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1" name="Google Shape;7261;p106"/>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06"/>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106"/>
          <p:cNvGrpSpPr/>
          <p:nvPr/>
        </p:nvGrpSpPr>
        <p:grpSpPr>
          <a:xfrm>
            <a:off x="4862826" y="3672326"/>
            <a:ext cx="314662" cy="358099"/>
            <a:chOff x="-54793175" y="3982600"/>
            <a:chExt cx="279625" cy="318225"/>
          </a:xfrm>
        </p:grpSpPr>
        <p:sp>
          <p:nvSpPr>
            <p:cNvPr id="7264" name="Google Shape;7264;p10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0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0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0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0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0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0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106"/>
          <p:cNvGrpSpPr/>
          <p:nvPr/>
        </p:nvGrpSpPr>
        <p:grpSpPr>
          <a:xfrm>
            <a:off x="7074284" y="2731562"/>
            <a:ext cx="314662" cy="358099"/>
            <a:chOff x="-52832000" y="3192625"/>
            <a:chExt cx="279625" cy="318225"/>
          </a:xfrm>
        </p:grpSpPr>
        <p:sp>
          <p:nvSpPr>
            <p:cNvPr id="7272" name="Google Shape;7272;p10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0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0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0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0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0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0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0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106"/>
          <p:cNvGrpSpPr/>
          <p:nvPr/>
        </p:nvGrpSpPr>
        <p:grpSpPr>
          <a:xfrm>
            <a:off x="5760817" y="2272929"/>
            <a:ext cx="323524" cy="358774"/>
            <a:chOff x="-57162350" y="3982000"/>
            <a:chExt cx="287500" cy="318825"/>
          </a:xfrm>
        </p:grpSpPr>
        <p:sp>
          <p:nvSpPr>
            <p:cNvPr id="7281" name="Google Shape;7281;p10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0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0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0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0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0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0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0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106"/>
          <p:cNvGrpSpPr/>
          <p:nvPr/>
        </p:nvGrpSpPr>
        <p:grpSpPr>
          <a:xfrm>
            <a:off x="7052130" y="3203436"/>
            <a:ext cx="358971" cy="357198"/>
            <a:chOff x="-52851675" y="3585650"/>
            <a:chExt cx="319000" cy="317425"/>
          </a:xfrm>
        </p:grpSpPr>
        <p:sp>
          <p:nvSpPr>
            <p:cNvPr id="7290" name="Google Shape;7290;p10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0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0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0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0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0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106"/>
          <p:cNvGrpSpPr/>
          <p:nvPr/>
        </p:nvGrpSpPr>
        <p:grpSpPr>
          <a:xfrm>
            <a:off x="7074284" y="3665236"/>
            <a:ext cx="314662" cy="358999"/>
            <a:chOff x="-52832000" y="3976300"/>
            <a:chExt cx="279625" cy="319025"/>
          </a:xfrm>
        </p:grpSpPr>
        <p:sp>
          <p:nvSpPr>
            <p:cNvPr id="7297" name="Google Shape;7297;p10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0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0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0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0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106"/>
          <p:cNvGrpSpPr/>
          <p:nvPr/>
        </p:nvGrpSpPr>
        <p:grpSpPr>
          <a:xfrm>
            <a:off x="6191490" y="4119884"/>
            <a:ext cx="316434" cy="358099"/>
            <a:chOff x="-51633225" y="3198925"/>
            <a:chExt cx="281200" cy="318225"/>
          </a:xfrm>
        </p:grpSpPr>
        <p:sp>
          <p:nvSpPr>
            <p:cNvPr id="7303" name="Google Shape;7303;p10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0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0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0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0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0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0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106"/>
          <p:cNvGrpSpPr/>
          <p:nvPr/>
        </p:nvGrpSpPr>
        <p:grpSpPr>
          <a:xfrm>
            <a:off x="6610314" y="1377806"/>
            <a:ext cx="365188" cy="357226"/>
            <a:chOff x="-56396775" y="3199700"/>
            <a:chExt cx="324525" cy="317450"/>
          </a:xfrm>
        </p:grpSpPr>
        <p:sp>
          <p:nvSpPr>
            <p:cNvPr id="7311" name="Google Shape;7311;p10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0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0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0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0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0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106"/>
          <p:cNvGrpSpPr/>
          <p:nvPr/>
        </p:nvGrpSpPr>
        <p:grpSpPr>
          <a:xfrm>
            <a:off x="6613408" y="1843740"/>
            <a:ext cx="358999" cy="335958"/>
            <a:chOff x="-56394425" y="3600600"/>
            <a:chExt cx="319025" cy="298550"/>
          </a:xfrm>
        </p:grpSpPr>
        <p:sp>
          <p:nvSpPr>
            <p:cNvPr id="7318" name="Google Shape;7318;p10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0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0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106"/>
          <p:cNvGrpSpPr/>
          <p:nvPr/>
        </p:nvGrpSpPr>
        <p:grpSpPr>
          <a:xfrm>
            <a:off x="6644175" y="2274505"/>
            <a:ext cx="327068" cy="357198"/>
            <a:chOff x="-56379450" y="3983400"/>
            <a:chExt cx="290650" cy="317425"/>
          </a:xfrm>
        </p:grpSpPr>
        <p:sp>
          <p:nvSpPr>
            <p:cNvPr id="7322" name="Google Shape;7322;p10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0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0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0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0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0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06"/>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06"/>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106"/>
          <p:cNvGrpSpPr/>
          <p:nvPr/>
        </p:nvGrpSpPr>
        <p:grpSpPr>
          <a:xfrm>
            <a:off x="5307879" y="2738651"/>
            <a:ext cx="316434" cy="358971"/>
            <a:chOff x="-54401725" y="3198925"/>
            <a:chExt cx="281200" cy="319000"/>
          </a:xfrm>
        </p:grpSpPr>
        <p:sp>
          <p:nvSpPr>
            <p:cNvPr id="7331" name="Google Shape;7331;p10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0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0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0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0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0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0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0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0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0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0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106"/>
          <p:cNvGrpSpPr/>
          <p:nvPr/>
        </p:nvGrpSpPr>
        <p:grpSpPr>
          <a:xfrm>
            <a:off x="5308766" y="3208753"/>
            <a:ext cx="314662" cy="358099"/>
            <a:chOff x="-54401725" y="3590375"/>
            <a:chExt cx="279625" cy="318225"/>
          </a:xfrm>
        </p:grpSpPr>
        <p:sp>
          <p:nvSpPr>
            <p:cNvPr id="7343" name="Google Shape;7343;p10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0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0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0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0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0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106"/>
          <p:cNvGrpSpPr/>
          <p:nvPr/>
        </p:nvGrpSpPr>
        <p:grpSpPr>
          <a:xfrm>
            <a:off x="5306557" y="3672326"/>
            <a:ext cx="319079" cy="358099"/>
            <a:chOff x="-54403300" y="3982600"/>
            <a:chExt cx="283550" cy="318225"/>
          </a:xfrm>
        </p:grpSpPr>
        <p:sp>
          <p:nvSpPr>
            <p:cNvPr id="7350" name="Google Shape;7350;p10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0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0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0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0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106"/>
          <p:cNvGrpSpPr/>
          <p:nvPr/>
        </p:nvGrpSpPr>
        <p:grpSpPr>
          <a:xfrm>
            <a:off x="7493951" y="2733559"/>
            <a:ext cx="356298" cy="356973"/>
            <a:chOff x="-52458650" y="3194400"/>
            <a:chExt cx="316625" cy="317225"/>
          </a:xfrm>
        </p:grpSpPr>
        <p:sp>
          <p:nvSpPr>
            <p:cNvPr id="7356" name="Google Shape;7356;p10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0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0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0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0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0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0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0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106"/>
          <p:cNvGrpSpPr/>
          <p:nvPr/>
        </p:nvGrpSpPr>
        <p:grpSpPr>
          <a:xfrm>
            <a:off x="4862826" y="2738651"/>
            <a:ext cx="314662" cy="358971"/>
            <a:chOff x="-54793175" y="3198925"/>
            <a:chExt cx="279625" cy="319000"/>
          </a:xfrm>
        </p:grpSpPr>
        <p:sp>
          <p:nvSpPr>
            <p:cNvPr id="7365" name="Google Shape;7365;p10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0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0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0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0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0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0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106"/>
          <p:cNvGrpSpPr/>
          <p:nvPr/>
        </p:nvGrpSpPr>
        <p:grpSpPr>
          <a:xfrm>
            <a:off x="7503249" y="3202536"/>
            <a:ext cx="337703" cy="357845"/>
            <a:chOff x="-52450000" y="3584850"/>
            <a:chExt cx="300100" cy="318000"/>
          </a:xfrm>
        </p:grpSpPr>
        <p:sp>
          <p:nvSpPr>
            <p:cNvPr id="7373" name="Google Shape;7373;p10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0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0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0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0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0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0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106"/>
          <p:cNvGrpSpPr/>
          <p:nvPr/>
        </p:nvGrpSpPr>
        <p:grpSpPr>
          <a:xfrm>
            <a:off x="7514769" y="3667009"/>
            <a:ext cx="314662" cy="357226"/>
            <a:chOff x="-52440550" y="3977875"/>
            <a:chExt cx="279625" cy="317450"/>
          </a:xfrm>
        </p:grpSpPr>
        <p:sp>
          <p:nvSpPr>
            <p:cNvPr id="7381" name="Google Shape;7381;p10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0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0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0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0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0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0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0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106"/>
          <p:cNvGrpSpPr/>
          <p:nvPr/>
        </p:nvGrpSpPr>
        <p:grpSpPr>
          <a:xfrm>
            <a:off x="6626703" y="4123215"/>
            <a:ext cx="314662" cy="358999"/>
            <a:chOff x="-51623775" y="3584850"/>
            <a:chExt cx="279625" cy="319025"/>
          </a:xfrm>
        </p:grpSpPr>
        <p:sp>
          <p:nvSpPr>
            <p:cNvPr id="7390" name="Google Shape;7390;p10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0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0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0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0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0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0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0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0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9" name="Google Shape;7399;p106"/>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400" name="Google Shape;7400;p106"/>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04" name="Shape 7404"/>
        <p:cNvGrpSpPr/>
        <p:nvPr/>
      </p:nvGrpSpPr>
      <p:grpSpPr>
        <a:xfrm>
          <a:off x="0" y="0"/>
          <a:ext cx="0" cy="0"/>
          <a:chOff x="0" y="0"/>
          <a:chExt cx="0" cy="0"/>
        </a:xfrm>
      </p:grpSpPr>
      <p:grpSp>
        <p:nvGrpSpPr>
          <p:cNvPr id="7405" name="Google Shape;7405;p107"/>
          <p:cNvGrpSpPr/>
          <p:nvPr/>
        </p:nvGrpSpPr>
        <p:grpSpPr>
          <a:xfrm>
            <a:off x="866775" y="1386849"/>
            <a:ext cx="276003" cy="357300"/>
            <a:chOff x="-50469125" y="3183175"/>
            <a:chExt cx="233150" cy="301825"/>
          </a:xfrm>
        </p:grpSpPr>
        <p:sp>
          <p:nvSpPr>
            <p:cNvPr id="7406" name="Google Shape;7406;p10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0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0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107"/>
          <p:cNvGrpSpPr/>
          <p:nvPr/>
        </p:nvGrpSpPr>
        <p:grpSpPr>
          <a:xfrm>
            <a:off x="826674" y="1822251"/>
            <a:ext cx="356205" cy="355288"/>
            <a:chOff x="-50504575" y="3550975"/>
            <a:chExt cx="300900" cy="300125"/>
          </a:xfrm>
        </p:grpSpPr>
        <p:sp>
          <p:nvSpPr>
            <p:cNvPr id="7410" name="Google Shape;7410;p10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0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0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0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107"/>
          <p:cNvGrpSpPr/>
          <p:nvPr/>
        </p:nvGrpSpPr>
        <p:grpSpPr>
          <a:xfrm>
            <a:off x="826674" y="2260493"/>
            <a:ext cx="356205" cy="354341"/>
            <a:chOff x="-50503000" y="3921175"/>
            <a:chExt cx="300900" cy="299325"/>
          </a:xfrm>
        </p:grpSpPr>
        <p:sp>
          <p:nvSpPr>
            <p:cNvPr id="7415" name="Google Shape;7415;p10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0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0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0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0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107"/>
          <p:cNvGrpSpPr/>
          <p:nvPr/>
        </p:nvGrpSpPr>
        <p:grpSpPr>
          <a:xfrm>
            <a:off x="3030727" y="1406411"/>
            <a:ext cx="355258" cy="356205"/>
            <a:chOff x="-48630025" y="3199700"/>
            <a:chExt cx="300100" cy="300900"/>
          </a:xfrm>
        </p:grpSpPr>
        <p:sp>
          <p:nvSpPr>
            <p:cNvPr id="7421" name="Google Shape;7421;p10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0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0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107"/>
          <p:cNvGrpSpPr/>
          <p:nvPr/>
        </p:nvGrpSpPr>
        <p:grpSpPr>
          <a:xfrm>
            <a:off x="3030727" y="1843707"/>
            <a:ext cx="355258" cy="355258"/>
            <a:chOff x="-48630025" y="3569100"/>
            <a:chExt cx="300100" cy="300100"/>
          </a:xfrm>
        </p:grpSpPr>
        <p:sp>
          <p:nvSpPr>
            <p:cNvPr id="7425" name="Google Shape;7425;p10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0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0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0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0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0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0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0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0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0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107"/>
          <p:cNvGrpSpPr/>
          <p:nvPr/>
        </p:nvGrpSpPr>
        <p:grpSpPr>
          <a:xfrm>
            <a:off x="3031201" y="2281003"/>
            <a:ext cx="354311" cy="353394"/>
            <a:chOff x="-48629225" y="3938500"/>
            <a:chExt cx="299300" cy="298525"/>
          </a:xfrm>
        </p:grpSpPr>
        <p:sp>
          <p:nvSpPr>
            <p:cNvPr id="7436" name="Google Shape;7436;p10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0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0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0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07"/>
          <p:cNvGrpSpPr/>
          <p:nvPr/>
        </p:nvGrpSpPr>
        <p:grpSpPr>
          <a:xfrm>
            <a:off x="1766604" y="2752344"/>
            <a:ext cx="311458" cy="354341"/>
            <a:chOff x="-46762575" y="3200500"/>
            <a:chExt cx="263100" cy="299325"/>
          </a:xfrm>
        </p:grpSpPr>
        <p:sp>
          <p:nvSpPr>
            <p:cNvPr id="7441" name="Google Shape;7441;p10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0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0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0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0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107"/>
          <p:cNvGrpSpPr/>
          <p:nvPr/>
        </p:nvGrpSpPr>
        <p:grpSpPr>
          <a:xfrm>
            <a:off x="1744689" y="3211066"/>
            <a:ext cx="355288" cy="312375"/>
            <a:chOff x="-46779900" y="3588000"/>
            <a:chExt cx="300125" cy="263875"/>
          </a:xfrm>
        </p:grpSpPr>
        <p:sp>
          <p:nvSpPr>
            <p:cNvPr id="7447" name="Google Shape;7447;p10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0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0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0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107"/>
          <p:cNvGrpSpPr/>
          <p:nvPr/>
        </p:nvGrpSpPr>
        <p:grpSpPr>
          <a:xfrm>
            <a:off x="1745162" y="3625988"/>
            <a:ext cx="354341" cy="353394"/>
            <a:chOff x="-46779100" y="3938500"/>
            <a:chExt cx="299325" cy="298525"/>
          </a:xfrm>
        </p:grpSpPr>
        <p:sp>
          <p:nvSpPr>
            <p:cNvPr id="7452" name="Google Shape;7452;p10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0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107"/>
          <p:cNvGrpSpPr/>
          <p:nvPr/>
        </p:nvGrpSpPr>
        <p:grpSpPr>
          <a:xfrm>
            <a:off x="3952900" y="2758855"/>
            <a:ext cx="355258" cy="355288"/>
            <a:chOff x="-44924250" y="3206000"/>
            <a:chExt cx="300100" cy="300125"/>
          </a:xfrm>
        </p:grpSpPr>
        <p:sp>
          <p:nvSpPr>
            <p:cNvPr id="7455" name="Google Shape;7455;p10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0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0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0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0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107"/>
          <p:cNvGrpSpPr/>
          <p:nvPr/>
        </p:nvGrpSpPr>
        <p:grpSpPr>
          <a:xfrm>
            <a:off x="1267386" y="1386849"/>
            <a:ext cx="355258" cy="355258"/>
            <a:chOff x="-50134375" y="3183175"/>
            <a:chExt cx="300100" cy="300100"/>
          </a:xfrm>
        </p:grpSpPr>
        <p:sp>
          <p:nvSpPr>
            <p:cNvPr id="7461" name="Google Shape;7461;p10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0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0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0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0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0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0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0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0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0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107"/>
          <p:cNvGrpSpPr/>
          <p:nvPr/>
        </p:nvGrpSpPr>
        <p:grpSpPr>
          <a:xfrm>
            <a:off x="1267386" y="1822251"/>
            <a:ext cx="355258" cy="355288"/>
            <a:chOff x="-50134375" y="3550975"/>
            <a:chExt cx="300100" cy="300125"/>
          </a:xfrm>
        </p:grpSpPr>
        <p:sp>
          <p:nvSpPr>
            <p:cNvPr id="7472" name="Google Shape;7472;p10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0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07"/>
          <p:cNvGrpSpPr/>
          <p:nvPr/>
        </p:nvGrpSpPr>
        <p:grpSpPr>
          <a:xfrm>
            <a:off x="1267386" y="2259783"/>
            <a:ext cx="355258" cy="355051"/>
            <a:chOff x="-50134375" y="3920575"/>
            <a:chExt cx="300100" cy="299925"/>
          </a:xfrm>
        </p:grpSpPr>
        <p:sp>
          <p:nvSpPr>
            <p:cNvPr id="7475" name="Google Shape;7475;p10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0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0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107"/>
          <p:cNvGrpSpPr/>
          <p:nvPr/>
        </p:nvGrpSpPr>
        <p:grpSpPr>
          <a:xfrm>
            <a:off x="3478110" y="1407358"/>
            <a:ext cx="357123" cy="355258"/>
            <a:chOff x="-48262200" y="3200500"/>
            <a:chExt cx="301675" cy="300100"/>
          </a:xfrm>
        </p:grpSpPr>
        <p:sp>
          <p:nvSpPr>
            <p:cNvPr id="7479" name="Google Shape;7479;p10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0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0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0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0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0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0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0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0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107"/>
          <p:cNvGrpSpPr/>
          <p:nvPr/>
        </p:nvGrpSpPr>
        <p:grpSpPr>
          <a:xfrm>
            <a:off x="3507483" y="1844447"/>
            <a:ext cx="298377" cy="354519"/>
            <a:chOff x="-48233050" y="3569725"/>
            <a:chExt cx="252050" cy="299475"/>
          </a:xfrm>
        </p:grpSpPr>
        <p:sp>
          <p:nvSpPr>
            <p:cNvPr id="7489" name="Google Shape;7489;p10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0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0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107"/>
          <p:cNvGrpSpPr/>
          <p:nvPr/>
        </p:nvGrpSpPr>
        <p:grpSpPr>
          <a:xfrm>
            <a:off x="3531248" y="2278191"/>
            <a:ext cx="250847" cy="358070"/>
            <a:chOff x="-48216525" y="3936125"/>
            <a:chExt cx="211900" cy="302475"/>
          </a:xfrm>
        </p:grpSpPr>
        <p:sp>
          <p:nvSpPr>
            <p:cNvPr id="7493" name="Google Shape;7493;p10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0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0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0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107"/>
          <p:cNvGrpSpPr/>
          <p:nvPr/>
        </p:nvGrpSpPr>
        <p:grpSpPr>
          <a:xfrm>
            <a:off x="2186966" y="2753261"/>
            <a:ext cx="355258" cy="355288"/>
            <a:chOff x="-46410500" y="3201275"/>
            <a:chExt cx="300100" cy="300125"/>
          </a:xfrm>
        </p:grpSpPr>
        <p:sp>
          <p:nvSpPr>
            <p:cNvPr id="7498" name="Google Shape;7498;p10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0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0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0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0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107"/>
          <p:cNvGrpSpPr/>
          <p:nvPr/>
        </p:nvGrpSpPr>
        <p:grpSpPr>
          <a:xfrm>
            <a:off x="2186966" y="3188692"/>
            <a:ext cx="355258" cy="356205"/>
            <a:chOff x="-46409700" y="3569100"/>
            <a:chExt cx="300100" cy="300900"/>
          </a:xfrm>
        </p:grpSpPr>
        <p:sp>
          <p:nvSpPr>
            <p:cNvPr id="7504" name="Google Shape;7504;p10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0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0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0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0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107"/>
          <p:cNvGrpSpPr/>
          <p:nvPr/>
        </p:nvGrpSpPr>
        <p:grpSpPr>
          <a:xfrm>
            <a:off x="2174847" y="3624124"/>
            <a:ext cx="379497" cy="358070"/>
            <a:chOff x="-46422300" y="3936925"/>
            <a:chExt cx="320575" cy="302475"/>
          </a:xfrm>
        </p:grpSpPr>
        <p:sp>
          <p:nvSpPr>
            <p:cNvPr id="7510" name="Google Shape;7510;p10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0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107"/>
          <p:cNvGrpSpPr/>
          <p:nvPr/>
        </p:nvGrpSpPr>
        <p:grpSpPr>
          <a:xfrm>
            <a:off x="3952426" y="3178452"/>
            <a:ext cx="356205" cy="355258"/>
            <a:chOff x="-44914800" y="3560450"/>
            <a:chExt cx="300900" cy="300100"/>
          </a:xfrm>
        </p:grpSpPr>
        <p:sp>
          <p:nvSpPr>
            <p:cNvPr id="7513" name="Google Shape;7513;p10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0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0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0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0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107"/>
          <p:cNvGrpSpPr/>
          <p:nvPr/>
        </p:nvGrpSpPr>
        <p:grpSpPr>
          <a:xfrm>
            <a:off x="1707478" y="1387086"/>
            <a:ext cx="354311" cy="354104"/>
            <a:chOff x="-49764975" y="3183375"/>
            <a:chExt cx="299300" cy="299125"/>
          </a:xfrm>
        </p:grpSpPr>
        <p:sp>
          <p:nvSpPr>
            <p:cNvPr id="7519" name="Google Shape;7519;p10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0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0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0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0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0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0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0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0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107"/>
          <p:cNvGrpSpPr/>
          <p:nvPr/>
        </p:nvGrpSpPr>
        <p:grpSpPr>
          <a:xfrm>
            <a:off x="1707478" y="1822547"/>
            <a:ext cx="354311" cy="355909"/>
            <a:chOff x="-49764975" y="3551225"/>
            <a:chExt cx="299300" cy="300650"/>
          </a:xfrm>
        </p:grpSpPr>
        <p:sp>
          <p:nvSpPr>
            <p:cNvPr id="7529" name="Google Shape;7529;p10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0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0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0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0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0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0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0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0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0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0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107"/>
          <p:cNvGrpSpPr/>
          <p:nvPr/>
        </p:nvGrpSpPr>
        <p:grpSpPr>
          <a:xfrm>
            <a:off x="1705140" y="2259310"/>
            <a:ext cx="358987" cy="355525"/>
            <a:chOff x="-49766550" y="3920175"/>
            <a:chExt cx="303250" cy="300325"/>
          </a:xfrm>
        </p:grpSpPr>
        <p:sp>
          <p:nvSpPr>
            <p:cNvPr id="7541" name="Google Shape;7541;p10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0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0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0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107"/>
          <p:cNvGrpSpPr/>
          <p:nvPr/>
        </p:nvGrpSpPr>
        <p:grpSpPr>
          <a:xfrm>
            <a:off x="3920671" y="1407358"/>
            <a:ext cx="357123" cy="354341"/>
            <a:chOff x="-47892800" y="3200500"/>
            <a:chExt cx="301675" cy="299325"/>
          </a:xfrm>
        </p:grpSpPr>
        <p:sp>
          <p:nvSpPr>
            <p:cNvPr id="7546" name="Google Shape;7546;p10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0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0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0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0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0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107"/>
          <p:cNvGrpSpPr/>
          <p:nvPr/>
        </p:nvGrpSpPr>
        <p:grpSpPr>
          <a:xfrm>
            <a:off x="3984537" y="1843707"/>
            <a:ext cx="229391" cy="355258"/>
            <a:chOff x="-47839250" y="3569100"/>
            <a:chExt cx="193775" cy="300100"/>
          </a:xfrm>
        </p:grpSpPr>
        <p:sp>
          <p:nvSpPr>
            <p:cNvPr id="7553" name="Google Shape;7553;p10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0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0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0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0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0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107"/>
          <p:cNvGrpSpPr/>
          <p:nvPr/>
        </p:nvGrpSpPr>
        <p:grpSpPr>
          <a:xfrm>
            <a:off x="3921603" y="2280056"/>
            <a:ext cx="355258" cy="356205"/>
            <a:chOff x="-47892800" y="3937700"/>
            <a:chExt cx="300100" cy="300900"/>
          </a:xfrm>
        </p:grpSpPr>
        <p:sp>
          <p:nvSpPr>
            <p:cNvPr id="7560" name="Google Shape;7560;p10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0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0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0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0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0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0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0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107"/>
          <p:cNvGrpSpPr/>
          <p:nvPr/>
        </p:nvGrpSpPr>
        <p:grpSpPr>
          <a:xfrm>
            <a:off x="2626898" y="2773770"/>
            <a:ext cx="355258" cy="311458"/>
            <a:chOff x="-46042675" y="3218600"/>
            <a:chExt cx="300100" cy="263100"/>
          </a:xfrm>
        </p:grpSpPr>
        <p:sp>
          <p:nvSpPr>
            <p:cNvPr id="7569" name="Google Shape;7569;p10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0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0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0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0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0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107"/>
          <p:cNvGrpSpPr/>
          <p:nvPr/>
        </p:nvGrpSpPr>
        <p:grpSpPr>
          <a:xfrm>
            <a:off x="2626898" y="3188219"/>
            <a:ext cx="355258" cy="323118"/>
            <a:chOff x="-46042675" y="3568700"/>
            <a:chExt cx="300100" cy="272950"/>
          </a:xfrm>
        </p:grpSpPr>
        <p:sp>
          <p:nvSpPr>
            <p:cNvPr id="7576" name="Google Shape;7576;p10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0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0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0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107"/>
          <p:cNvGrpSpPr/>
          <p:nvPr/>
        </p:nvGrpSpPr>
        <p:grpSpPr>
          <a:xfrm>
            <a:off x="2668849" y="3625189"/>
            <a:ext cx="271357" cy="356057"/>
            <a:chOff x="-46007225" y="3937825"/>
            <a:chExt cx="229225" cy="300775"/>
          </a:xfrm>
        </p:grpSpPr>
        <p:sp>
          <p:nvSpPr>
            <p:cNvPr id="7581" name="Google Shape;7581;p10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0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0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0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0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0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0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0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0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0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107"/>
          <p:cNvGrpSpPr/>
          <p:nvPr/>
        </p:nvGrpSpPr>
        <p:grpSpPr>
          <a:xfrm>
            <a:off x="3974341" y="3615275"/>
            <a:ext cx="312375" cy="357596"/>
            <a:chOff x="-44895900" y="3929450"/>
            <a:chExt cx="263875" cy="302075"/>
          </a:xfrm>
        </p:grpSpPr>
        <p:sp>
          <p:nvSpPr>
            <p:cNvPr id="7592" name="Google Shape;7592;p10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0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0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0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0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0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107"/>
          <p:cNvGrpSpPr/>
          <p:nvPr/>
        </p:nvGrpSpPr>
        <p:grpSpPr>
          <a:xfrm>
            <a:off x="2148160" y="1398036"/>
            <a:ext cx="356205" cy="332885"/>
            <a:chOff x="-49397175" y="3192625"/>
            <a:chExt cx="300900" cy="281200"/>
          </a:xfrm>
        </p:grpSpPr>
        <p:sp>
          <p:nvSpPr>
            <p:cNvPr id="7599" name="Google Shape;7599;p10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0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0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0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0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0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0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107"/>
          <p:cNvGrpSpPr/>
          <p:nvPr/>
        </p:nvGrpSpPr>
        <p:grpSpPr>
          <a:xfrm>
            <a:off x="2174263" y="1822251"/>
            <a:ext cx="304000" cy="356205"/>
            <a:chOff x="-49375900" y="3550975"/>
            <a:chExt cx="256800" cy="300900"/>
          </a:xfrm>
        </p:grpSpPr>
        <p:sp>
          <p:nvSpPr>
            <p:cNvPr id="7607" name="Google Shape;7607;p10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0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0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0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0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0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07"/>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0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0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0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0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107"/>
          <p:cNvGrpSpPr/>
          <p:nvPr/>
        </p:nvGrpSpPr>
        <p:grpSpPr>
          <a:xfrm>
            <a:off x="2169616" y="2259546"/>
            <a:ext cx="313293" cy="356205"/>
            <a:chOff x="-49378250" y="3920375"/>
            <a:chExt cx="264650" cy="300900"/>
          </a:xfrm>
        </p:grpSpPr>
        <p:sp>
          <p:nvSpPr>
            <p:cNvPr id="7619" name="Google Shape;7619;p10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0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0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0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0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0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0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107"/>
          <p:cNvGrpSpPr/>
          <p:nvPr/>
        </p:nvGrpSpPr>
        <p:grpSpPr>
          <a:xfrm>
            <a:off x="888604" y="2752344"/>
            <a:ext cx="312375" cy="357123"/>
            <a:chOff x="-47505300" y="3200500"/>
            <a:chExt cx="263875" cy="301675"/>
          </a:xfrm>
        </p:grpSpPr>
        <p:sp>
          <p:nvSpPr>
            <p:cNvPr id="7627" name="Google Shape;7627;p10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0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0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0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0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0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0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0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0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0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0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0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0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107"/>
          <p:cNvGrpSpPr/>
          <p:nvPr/>
        </p:nvGrpSpPr>
        <p:grpSpPr>
          <a:xfrm>
            <a:off x="866704" y="3188692"/>
            <a:ext cx="356176" cy="355051"/>
            <a:chOff x="-47524975" y="3569100"/>
            <a:chExt cx="300875" cy="299925"/>
          </a:xfrm>
        </p:grpSpPr>
        <p:sp>
          <p:nvSpPr>
            <p:cNvPr id="7641" name="Google Shape;7641;p10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0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0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0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0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107"/>
          <p:cNvGrpSpPr/>
          <p:nvPr/>
        </p:nvGrpSpPr>
        <p:grpSpPr>
          <a:xfrm>
            <a:off x="867162" y="3667954"/>
            <a:ext cx="355258" cy="270410"/>
            <a:chOff x="-47523400" y="3973950"/>
            <a:chExt cx="300100" cy="228425"/>
          </a:xfrm>
        </p:grpSpPr>
        <p:sp>
          <p:nvSpPr>
            <p:cNvPr id="7647" name="Google Shape;7647;p10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0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0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0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0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107"/>
          <p:cNvGrpSpPr/>
          <p:nvPr/>
        </p:nvGrpSpPr>
        <p:grpSpPr>
          <a:xfrm>
            <a:off x="3072283" y="2750953"/>
            <a:ext cx="354341" cy="357596"/>
            <a:chOff x="-45673275" y="3199325"/>
            <a:chExt cx="299325" cy="302075"/>
          </a:xfrm>
        </p:grpSpPr>
        <p:sp>
          <p:nvSpPr>
            <p:cNvPr id="7653" name="Google Shape;7653;p10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0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0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107"/>
          <p:cNvGrpSpPr/>
          <p:nvPr/>
        </p:nvGrpSpPr>
        <p:grpSpPr>
          <a:xfrm>
            <a:off x="3071351" y="3209202"/>
            <a:ext cx="356205" cy="314240"/>
            <a:chOff x="-45674075" y="3586425"/>
            <a:chExt cx="300900" cy="265450"/>
          </a:xfrm>
        </p:grpSpPr>
        <p:sp>
          <p:nvSpPr>
            <p:cNvPr id="7657" name="Google Shape;7657;p10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0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107"/>
          <p:cNvGrpSpPr/>
          <p:nvPr/>
        </p:nvGrpSpPr>
        <p:grpSpPr>
          <a:xfrm>
            <a:off x="3072283" y="3625041"/>
            <a:ext cx="354341" cy="356205"/>
            <a:chOff x="-45673275" y="3937700"/>
            <a:chExt cx="299325" cy="300900"/>
          </a:xfrm>
        </p:grpSpPr>
        <p:sp>
          <p:nvSpPr>
            <p:cNvPr id="7660" name="Google Shape;7660;p10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0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0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0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0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0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107"/>
          <p:cNvGrpSpPr/>
          <p:nvPr/>
        </p:nvGrpSpPr>
        <p:grpSpPr>
          <a:xfrm>
            <a:off x="2186449" y="4117825"/>
            <a:ext cx="356205" cy="356205"/>
            <a:chOff x="-44512325" y="3176075"/>
            <a:chExt cx="300900" cy="300900"/>
          </a:xfrm>
        </p:grpSpPr>
        <p:sp>
          <p:nvSpPr>
            <p:cNvPr id="7667" name="Google Shape;7667;p10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0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0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107"/>
          <p:cNvGrpSpPr/>
          <p:nvPr/>
        </p:nvGrpSpPr>
        <p:grpSpPr>
          <a:xfrm>
            <a:off x="2589789" y="1386849"/>
            <a:ext cx="354341" cy="354341"/>
            <a:chOff x="-49027775" y="3183175"/>
            <a:chExt cx="299325" cy="299325"/>
          </a:xfrm>
        </p:grpSpPr>
        <p:sp>
          <p:nvSpPr>
            <p:cNvPr id="7671" name="Google Shape;7671;p10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0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0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0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107"/>
          <p:cNvGrpSpPr/>
          <p:nvPr/>
        </p:nvGrpSpPr>
        <p:grpSpPr>
          <a:xfrm>
            <a:off x="2589330" y="1822251"/>
            <a:ext cx="355258" cy="357152"/>
            <a:chOff x="-49027775" y="3550975"/>
            <a:chExt cx="300100" cy="301700"/>
          </a:xfrm>
        </p:grpSpPr>
        <p:sp>
          <p:nvSpPr>
            <p:cNvPr id="7676" name="Google Shape;7676;p10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0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0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0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0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0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0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0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0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0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107"/>
          <p:cNvGrpSpPr/>
          <p:nvPr/>
        </p:nvGrpSpPr>
        <p:grpSpPr>
          <a:xfrm>
            <a:off x="2587406" y="2259310"/>
            <a:ext cx="359106" cy="355525"/>
            <a:chOff x="-49031025" y="3920175"/>
            <a:chExt cx="303350" cy="300325"/>
          </a:xfrm>
        </p:grpSpPr>
        <p:sp>
          <p:nvSpPr>
            <p:cNvPr id="7687" name="Google Shape;7687;p10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0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0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0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0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0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107"/>
          <p:cNvGrpSpPr/>
          <p:nvPr/>
        </p:nvGrpSpPr>
        <p:grpSpPr>
          <a:xfrm>
            <a:off x="1303511" y="2752344"/>
            <a:ext cx="356176" cy="354341"/>
            <a:chOff x="-47155575" y="3200500"/>
            <a:chExt cx="300875" cy="299325"/>
          </a:xfrm>
        </p:grpSpPr>
        <p:sp>
          <p:nvSpPr>
            <p:cNvPr id="7694" name="Google Shape;7694;p10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0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0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0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0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0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107"/>
          <p:cNvGrpSpPr/>
          <p:nvPr/>
        </p:nvGrpSpPr>
        <p:grpSpPr>
          <a:xfrm>
            <a:off x="1303970" y="3188692"/>
            <a:ext cx="355258" cy="355258"/>
            <a:chOff x="-47154800" y="3569100"/>
            <a:chExt cx="300100" cy="300100"/>
          </a:xfrm>
        </p:grpSpPr>
        <p:sp>
          <p:nvSpPr>
            <p:cNvPr id="7701" name="Google Shape;7701;p10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0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0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0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0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0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107"/>
          <p:cNvGrpSpPr/>
          <p:nvPr/>
        </p:nvGrpSpPr>
        <p:grpSpPr>
          <a:xfrm>
            <a:off x="1304443" y="3626905"/>
            <a:ext cx="354311" cy="353423"/>
            <a:chOff x="-47154000" y="3939275"/>
            <a:chExt cx="299300" cy="298550"/>
          </a:xfrm>
        </p:grpSpPr>
        <p:sp>
          <p:nvSpPr>
            <p:cNvPr id="7708" name="Google Shape;7708;p10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0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0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0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107"/>
          <p:cNvGrpSpPr/>
          <p:nvPr/>
        </p:nvGrpSpPr>
        <p:grpSpPr>
          <a:xfrm>
            <a:off x="3529733" y="2752344"/>
            <a:ext cx="312375" cy="354341"/>
            <a:chOff x="-45286550" y="3200500"/>
            <a:chExt cx="263875" cy="299325"/>
          </a:xfrm>
        </p:grpSpPr>
        <p:sp>
          <p:nvSpPr>
            <p:cNvPr id="7713" name="Google Shape;7713;p10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0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0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07"/>
          <p:cNvGrpSpPr/>
          <p:nvPr/>
        </p:nvGrpSpPr>
        <p:grpSpPr>
          <a:xfrm>
            <a:off x="3529733" y="3189639"/>
            <a:ext cx="312375" cy="354311"/>
            <a:chOff x="-45286550" y="3569900"/>
            <a:chExt cx="263875" cy="299300"/>
          </a:xfrm>
        </p:grpSpPr>
        <p:sp>
          <p:nvSpPr>
            <p:cNvPr id="7717" name="Google Shape;7717;p10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0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0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0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0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0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107"/>
          <p:cNvGrpSpPr/>
          <p:nvPr/>
        </p:nvGrpSpPr>
        <p:grpSpPr>
          <a:xfrm>
            <a:off x="3540920" y="3625988"/>
            <a:ext cx="290001" cy="355258"/>
            <a:chOff x="-45277900" y="3938500"/>
            <a:chExt cx="244975" cy="300100"/>
          </a:xfrm>
        </p:grpSpPr>
        <p:sp>
          <p:nvSpPr>
            <p:cNvPr id="7724" name="Google Shape;7724;p10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0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0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0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107"/>
          <p:cNvGrpSpPr/>
          <p:nvPr/>
        </p:nvGrpSpPr>
        <p:grpSpPr>
          <a:xfrm>
            <a:off x="2626869" y="4095090"/>
            <a:ext cx="355258" cy="355258"/>
            <a:chOff x="-44502875" y="3576975"/>
            <a:chExt cx="300100" cy="300100"/>
          </a:xfrm>
        </p:grpSpPr>
        <p:sp>
          <p:nvSpPr>
            <p:cNvPr id="7729" name="Google Shape;7729;p10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0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0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107"/>
          <p:cNvGrpSpPr/>
          <p:nvPr/>
        </p:nvGrpSpPr>
        <p:grpSpPr>
          <a:xfrm>
            <a:off x="4835456" y="1828361"/>
            <a:ext cx="356196" cy="354670"/>
            <a:chOff x="-13946200" y="3647075"/>
            <a:chExt cx="353650" cy="352100"/>
          </a:xfrm>
        </p:grpSpPr>
        <p:sp>
          <p:nvSpPr>
            <p:cNvPr id="7733" name="Google Shape;7733;p10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0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0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0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0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0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107"/>
          <p:cNvGrpSpPr/>
          <p:nvPr/>
        </p:nvGrpSpPr>
        <p:grpSpPr>
          <a:xfrm>
            <a:off x="6618849" y="1387844"/>
            <a:ext cx="357002" cy="354267"/>
            <a:chOff x="-12163025" y="3214275"/>
            <a:chExt cx="354450" cy="351700"/>
          </a:xfrm>
        </p:grpSpPr>
        <p:sp>
          <p:nvSpPr>
            <p:cNvPr id="7740" name="Google Shape;7740;p10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0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0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107"/>
          <p:cNvGrpSpPr/>
          <p:nvPr/>
        </p:nvGrpSpPr>
        <p:grpSpPr>
          <a:xfrm>
            <a:off x="6619629" y="1827581"/>
            <a:ext cx="355441" cy="356232"/>
            <a:chOff x="-12160675" y="3647875"/>
            <a:chExt cx="352900" cy="353650"/>
          </a:xfrm>
        </p:grpSpPr>
        <p:sp>
          <p:nvSpPr>
            <p:cNvPr id="7744" name="Google Shape;7744;p10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0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0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0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0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0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0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107"/>
          <p:cNvGrpSpPr/>
          <p:nvPr/>
        </p:nvGrpSpPr>
        <p:grpSpPr>
          <a:xfrm>
            <a:off x="6630345" y="2272036"/>
            <a:ext cx="354635" cy="356232"/>
            <a:chOff x="-12160675" y="4081850"/>
            <a:chExt cx="352100" cy="353650"/>
          </a:xfrm>
        </p:grpSpPr>
        <p:sp>
          <p:nvSpPr>
            <p:cNvPr id="7752" name="Google Shape;7752;p10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0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0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0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0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0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107"/>
          <p:cNvGrpSpPr/>
          <p:nvPr/>
        </p:nvGrpSpPr>
        <p:grpSpPr>
          <a:xfrm>
            <a:off x="4835311" y="2746480"/>
            <a:ext cx="355416" cy="355652"/>
            <a:chOff x="-10391650" y="3180600"/>
            <a:chExt cx="352875" cy="353075"/>
          </a:xfrm>
        </p:grpSpPr>
        <p:sp>
          <p:nvSpPr>
            <p:cNvPr id="7759" name="Google Shape;7759;p10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0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0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0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0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0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107"/>
          <p:cNvGrpSpPr/>
          <p:nvPr/>
        </p:nvGrpSpPr>
        <p:grpSpPr>
          <a:xfrm>
            <a:off x="4835310" y="3223278"/>
            <a:ext cx="354635" cy="353890"/>
            <a:chOff x="-10390875" y="3616350"/>
            <a:chExt cx="352100" cy="351325"/>
          </a:xfrm>
        </p:grpSpPr>
        <p:sp>
          <p:nvSpPr>
            <p:cNvPr id="7766" name="Google Shape;7766;p10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0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0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107"/>
          <p:cNvGrpSpPr/>
          <p:nvPr/>
        </p:nvGrpSpPr>
        <p:grpSpPr>
          <a:xfrm>
            <a:off x="7502285" y="2747943"/>
            <a:ext cx="312585" cy="354670"/>
            <a:chOff x="-10370400" y="4049550"/>
            <a:chExt cx="310350" cy="352100"/>
          </a:xfrm>
        </p:grpSpPr>
        <p:sp>
          <p:nvSpPr>
            <p:cNvPr id="7770" name="Google Shape;7770;p10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0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0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0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0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107"/>
          <p:cNvGrpSpPr/>
          <p:nvPr/>
        </p:nvGrpSpPr>
        <p:grpSpPr>
          <a:xfrm>
            <a:off x="6606541" y="2746884"/>
            <a:ext cx="379236" cy="354847"/>
            <a:chOff x="-8674650" y="3210975"/>
            <a:chExt cx="376525" cy="352275"/>
          </a:xfrm>
        </p:grpSpPr>
        <p:sp>
          <p:nvSpPr>
            <p:cNvPr id="7776" name="Google Shape;7776;p10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0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0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0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0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0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107"/>
          <p:cNvGrpSpPr/>
          <p:nvPr/>
        </p:nvGrpSpPr>
        <p:grpSpPr>
          <a:xfrm>
            <a:off x="5278038" y="1828361"/>
            <a:ext cx="356221" cy="354670"/>
            <a:chOff x="-13512225" y="3647075"/>
            <a:chExt cx="353675" cy="352100"/>
          </a:xfrm>
        </p:grpSpPr>
        <p:sp>
          <p:nvSpPr>
            <p:cNvPr id="7783" name="Google Shape;7783;p10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0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0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0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0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0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0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0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0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0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107"/>
          <p:cNvGrpSpPr/>
          <p:nvPr/>
        </p:nvGrpSpPr>
        <p:grpSpPr>
          <a:xfrm>
            <a:off x="5288351" y="2272427"/>
            <a:ext cx="356221" cy="355451"/>
            <a:chOff x="-13512225" y="4080275"/>
            <a:chExt cx="353675" cy="352875"/>
          </a:xfrm>
        </p:grpSpPr>
        <p:sp>
          <p:nvSpPr>
            <p:cNvPr id="7794" name="Google Shape;7794;p10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0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0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0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0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0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0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0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0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0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0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107"/>
          <p:cNvGrpSpPr/>
          <p:nvPr/>
        </p:nvGrpSpPr>
        <p:grpSpPr>
          <a:xfrm>
            <a:off x="7061431" y="1419788"/>
            <a:ext cx="356196" cy="290379"/>
            <a:chOff x="-11728250" y="3245400"/>
            <a:chExt cx="353650" cy="288275"/>
          </a:xfrm>
        </p:grpSpPr>
        <p:sp>
          <p:nvSpPr>
            <p:cNvPr id="7806" name="Google Shape;7806;p10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0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0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0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0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107"/>
          <p:cNvGrpSpPr/>
          <p:nvPr/>
        </p:nvGrpSpPr>
        <p:grpSpPr>
          <a:xfrm>
            <a:off x="7093939" y="2272427"/>
            <a:ext cx="311804" cy="355451"/>
            <a:chOff x="-11703850" y="4081850"/>
            <a:chExt cx="309575" cy="352875"/>
          </a:xfrm>
        </p:grpSpPr>
        <p:sp>
          <p:nvSpPr>
            <p:cNvPr id="7812" name="Google Shape;7812;p10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0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0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0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0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0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0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0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107"/>
          <p:cNvGrpSpPr/>
          <p:nvPr/>
        </p:nvGrpSpPr>
        <p:grpSpPr>
          <a:xfrm>
            <a:off x="5282595" y="2746580"/>
            <a:ext cx="357002" cy="355451"/>
            <a:chOff x="-9958475" y="3180025"/>
            <a:chExt cx="354450" cy="352875"/>
          </a:xfrm>
        </p:grpSpPr>
        <p:sp>
          <p:nvSpPr>
            <p:cNvPr id="7821" name="Google Shape;7821;p10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0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0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107"/>
          <p:cNvGrpSpPr/>
          <p:nvPr/>
        </p:nvGrpSpPr>
        <p:grpSpPr>
          <a:xfrm>
            <a:off x="5291722" y="3222561"/>
            <a:ext cx="337966" cy="355325"/>
            <a:chOff x="-9949025" y="3615575"/>
            <a:chExt cx="335550" cy="352750"/>
          </a:xfrm>
        </p:grpSpPr>
        <p:sp>
          <p:nvSpPr>
            <p:cNvPr id="7825" name="Google Shape;7825;p10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0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0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07"/>
          <p:cNvGrpSpPr/>
          <p:nvPr/>
        </p:nvGrpSpPr>
        <p:grpSpPr>
          <a:xfrm>
            <a:off x="7926568" y="2746067"/>
            <a:ext cx="360175" cy="358423"/>
            <a:chOff x="-9961625" y="4048175"/>
            <a:chExt cx="357600" cy="355825"/>
          </a:xfrm>
        </p:grpSpPr>
        <p:sp>
          <p:nvSpPr>
            <p:cNvPr id="7829" name="Google Shape;7829;p10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0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0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0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0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0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107"/>
          <p:cNvGrpSpPr/>
          <p:nvPr/>
        </p:nvGrpSpPr>
        <p:grpSpPr>
          <a:xfrm>
            <a:off x="6613289" y="3221579"/>
            <a:ext cx="364959" cy="357289"/>
            <a:chOff x="-8680950" y="3624225"/>
            <a:chExt cx="362350" cy="354700"/>
          </a:xfrm>
        </p:grpSpPr>
        <p:sp>
          <p:nvSpPr>
            <p:cNvPr id="7836" name="Google Shape;7836;p10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0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0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0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0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0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107"/>
          <p:cNvGrpSpPr/>
          <p:nvPr/>
        </p:nvGrpSpPr>
        <p:grpSpPr>
          <a:xfrm>
            <a:off x="5749533" y="1387239"/>
            <a:ext cx="313365" cy="355476"/>
            <a:chOff x="-13056975" y="3212300"/>
            <a:chExt cx="311125" cy="352900"/>
          </a:xfrm>
        </p:grpSpPr>
        <p:sp>
          <p:nvSpPr>
            <p:cNvPr id="7843" name="Google Shape;7843;p10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0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0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0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07"/>
          <p:cNvGrpSpPr/>
          <p:nvPr/>
        </p:nvGrpSpPr>
        <p:grpSpPr>
          <a:xfrm>
            <a:off x="5726921" y="1828034"/>
            <a:ext cx="358588" cy="355325"/>
            <a:chOff x="-13077450" y="3647075"/>
            <a:chExt cx="356025" cy="352750"/>
          </a:xfrm>
        </p:grpSpPr>
        <p:sp>
          <p:nvSpPr>
            <p:cNvPr id="7848" name="Google Shape;7848;p10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0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0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107"/>
          <p:cNvGrpSpPr/>
          <p:nvPr/>
        </p:nvGrpSpPr>
        <p:grpSpPr>
          <a:xfrm>
            <a:off x="5738027" y="2271633"/>
            <a:ext cx="357002" cy="357037"/>
            <a:chOff x="-13079025" y="4079475"/>
            <a:chExt cx="354450" cy="354450"/>
          </a:xfrm>
        </p:grpSpPr>
        <p:sp>
          <p:nvSpPr>
            <p:cNvPr id="7852" name="Google Shape;7852;p10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0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0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0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107"/>
          <p:cNvGrpSpPr/>
          <p:nvPr/>
        </p:nvGrpSpPr>
        <p:grpSpPr>
          <a:xfrm>
            <a:off x="7511094" y="1387642"/>
            <a:ext cx="356221" cy="354670"/>
            <a:chOff x="-11292700" y="3213875"/>
            <a:chExt cx="353675" cy="352100"/>
          </a:xfrm>
        </p:grpSpPr>
        <p:sp>
          <p:nvSpPr>
            <p:cNvPr id="7857" name="Google Shape;7857;p10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0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0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0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0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0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0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107"/>
          <p:cNvGrpSpPr/>
          <p:nvPr/>
        </p:nvGrpSpPr>
        <p:grpSpPr>
          <a:xfrm>
            <a:off x="7505152" y="1827581"/>
            <a:ext cx="368106" cy="356232"/>
            <a:chOff x="-11299000" y="3647875"/>
            <a:chExt cx="365475" cy="353650"/>
          </a:xfrm>
        </p:grpSpPr>
        <p:sp>
          <p:nvSpPr>
            <p:cNvPr id="7865" name="Google Shape;7865;p10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0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0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0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0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0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07"/>
          <p:cNvGrpSpPr/>
          <p:nvPr/>
        </p:nvGrpSpPr>
        <p:grpSpPr>
          <a:xfrm>
            <a:off x="7520614" y="2283532"/>
            <a:ext cx="357808" cy="333240"/>
            <a:chOff x="-11295075" y="4092875"/>
            <a:chExt cx="355250" cy="330825"/>
          </a:xfrm>
        </p:grpSpPr>
        <p:sp>
          <p:nvSpPr>
            <p:cNvPr id="7872" name="Google Shape;7872;p10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0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0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0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0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107"/>
          <p:cNvGrpSpPr/>
          <p:nvPr/>
        </p:nvGrpSpPr>
        <p:grpSpPr>
          <a:xfrm>
            <a:off x="5746214" y="2746580"/>
            <a:ext cx="312585" cy="355451"/>
            <a:chOff x="-9500075" y="3180800"/>
            <a:chExt cx="310350" cy="352875"/>
          </a:xfrm>
        </p:grpSpPr>
        <p:sp>
          <p:nvSpPr>
            <p:cNvPr id="7878" name="Google Shape;7878;p10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0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0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0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0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0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0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0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0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107"/>
          <p:cNvGrpSpPr/>
          <p:nvPr/>
        </p:nvGrpSpPr>
        <p:grpSpPr>
          <a:xfrm>
            <a:off x="5724005" y="3222095"/>
            <a:ext cx="356221" cy="356257"/>
            <a:chOff x="-9523700" y="3614000"/>
            <a:chExt cx="353675" cy="353675"/>
          </a:xfrm>
        </p:grpSpPr>
        <p:sp>
          <p:nvSpPr>
            <p:cNvPr id="7888" name="Google Shape;7888;p10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0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0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0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0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0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0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0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0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107"/>
          <p:cNvGrpSpPr/>
          <p:nvPr/>
        </p:nvGrpSpPr>
        <p:grpSpPr>
          <a:xfrm>
            <a:off x="7508956" y="3244737"/>
            <a:ext cx="356221" cy="354670"/>
            <a:chOff x="-9523700" y="4049550"/>
            <a:chExt cx="353675" cy="352100"/>
          </a:xfrm>
        </p:grpSpPr>
        <p:sp>
          <p:nvSpPr>
            <p:cNvPr id="7898" name="Google Shape;7898;p10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0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0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0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0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0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0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107"/>
          <p:cNvGrpSpPr/>
          <p:nvPr/>
        </p:nvGrpSpPr>
        <p:grpSpPr>
          <a:xfrm>
            <a:off x="7065071" y="3244710"/>
            <a:ext cx="357002" cy="311029"/>
            <a:chOff x="-8209150" y="3659675"/>
            <a:chExt cx="354450" cy="308775"/>
          </a:xfrm>
        </p:grpSpPr>
        <p:sp>
          <p:nvSpPr>
            <p:cNvPr id="7906" name="Google Shape;7906;p10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0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0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0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0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0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107"/>
          <p:cNvGrpSpPr/>
          <p:nvPr/>
        </p:nvGrpSpPr>
        <p:grpSpPr>
          <a:xfrm>
            <a:off x="6178632" y="2273623"/>
            <a:ext cx="356221" cy="353059"/>
            <a:chOff x="-12643475" y="4081850"/>
            <a:chExt cx="353675" cy="350500"/>
          </a:xfrm>
        </p:grpSpPr>
        <p:sp>
          <p:nvSpPr>
            <p:cNvPr id="7913" name="Google Shape;7913;p10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0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0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0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7" name="Google Shape;7917;p107"/>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8" name="Google Shape;7918;p107"/>
          <p:cNvGrpSpPr/>
          <p:nvPr/>
        </p:nvGrpSpPr>
        <p:grpSpPr>
          <a:xfrm>
            <a:off x="7961232" y="2283532"/>
            <a:ext cx="356221" cy="333240"/>
            <a:chOff x="-10858725" y="4092875"/>
            <a:chExt cx="353675" cy="330825"/>
          </a:xfrm>
        </p:grpSpPr>
        <p:sp>
          <p:nvSpPr>
            <p:cNvPr id="7919" name="Google Shape;7919;p10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0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0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0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0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0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107"/>
          <p:cNvGrpSpPr/>
          <p:nvPr/>
        </p:nvGrpSpPr>
        <p:grpSpPr>
          <a:xfrm>
            <a:off x="6219755" y="3222498"/>
            <a:ext cx="252278" cy="355451"/>
            <a:chOff x="-9039300" y="3614000"/>
            <a:chExt cx="250475" cy="352875"/>
          </a:xfrm>
        </p:grpSpPr>
        <p:sp>
          <p:nvSpPr>
            <p:cNvPr id="7926" name="Google Shape;7926;p10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0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107"/>
          <p:cNvGrpSpPr/>
          <p:nvPr/>
        </p:nvGrpSpPr>
        <p:grpSpPr>
          <a:xfrm>
            <a:off x="7951721" y="3244737"/>
            <a:ext cx="354635" cy="354670"/>
            <a:chOff x="-9088150" y="4049550"/>
            <a:chExt cx="352100" cy="352100"/>
          </a:xfrm>
        </p:grpSpPr>
        <p:sp>
          <p:nvSpPr>
            <p:cNvPr id="7929" name="Google Shape;7929;p10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0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0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0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0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0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107"/>
          <p:cNvGrpSpPr/>
          <p:nvPr/>
        </p:nvGrpSpPr>
        <p:grpSpPr>
          <a:xfrm>
            <a:off x="7086085" y="2746970"/>
            <a:ext cx="315757" cy="354670"/>
            <a:chOff x="-8191825" y="3174500"/>
            <a:chExt cx="313500" cy="352100"/>
          </a:xfrm>
        </p:grpSpPr>
        <p:sp>
          <p:nvSpPr>
            <p:cNvPr id="7936" name="Google Shape;7936;p10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0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0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107"/>
          <p:cNvGrpSpPr/>
          <p:nvPr/>
        </p:nvGrpSpPr>
        <p:grpSpPr>
          <a:xfrm>
            <a:off x="4835443" y="1387491"/>
            <a:ext cx="356221" cy="354973"/>
            <a:chOff x="-13947000" y="3212800"/>
            <a:chExt cx="353675" cy="352400"/>
          </a:xfrm>
        </p:grpSpPr>
        <p:sp>
          <p:nvSpPr>
            <p:cNvPr id="7940" name="Google Shape;7940;p10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0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2" name="Google Shape;7942;p107"/>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3" name="Google Shape;7943;p107"/>
          <p:cNvGrpSpPr/>
          <p:nvPr/>
        </p:nvGrpSpPr>
        <p:grpSpPr>
          <a:xfrm>
            <a:off x="5278038" y="1386849"/>
            <a:ext cx="356221" cy="356257"/>
            <a:chOff x="-13512225" y="3211525"/>
            <a:chExt cx="353675" cy="353675"/>
          </a:xfrm>
        </p:grpSpPr>
        <p:sp>
          <p:nvSpPr>
            <p:cNvPr id="7944" name="Google Shape;7944;p10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0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0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0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0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07"/>
          <p:cNvGrpSpPr/>
          <p:nvPr/>
        </p:nvGrpSpPr>
        <p:grpSpPr>
          <a:xfrm>
            <a:off x="6168320" y="1387239"/>
            <a:ext cx="356221" cy="355476"/>
            <a:chOff x="-12643475" y="3212300"/>
            <a:chExt cx="353675" cy="352900"/>
          </a:xfrm>
        </p:grpSpPr>
        <p:sp>
          <p:nvSpPr>
            <p:cNvPr id="7950" name="Google Shape;7950;p10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0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0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0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0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0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0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0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0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107"/>
          <p:cNvGrpSpPr/>
          <p:nvPr/>
        </p:nvGrpSpPr>
        <p:grpSpPr>
          <a:xfrm>
            <a:off x="6168320" y="1839013"/>
            <a:ext cx="356221" cy="333366"/>
            <a:chOff x="-12643475" y="3657325"/>
            <a:chExt cx="353675" cy="330950"/>
          </a:xfrm>
        </p:grpSpPr>
        <p:sp>
          <p:nvSpPr>
            <p:cNvPr id="7960" name="Google Shape;7960;p10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0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0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0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0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0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107"/>
          <p:cNvGrpSpPr/>
          <p:nvPr/>
        </p:nvGrpSpPr>
        <p:grpSpPr>
          <a:xfrm>
            <a:off x="7951322" y="1387642"/>
            <a:ext cx="355416" cy="354670"/>
            <a:chOff x="-10857925" y="3213875"/>
            <a:chExt cx="352875" cy="352100"/>
          </a:xfrm>
        </p:grpSpPr>
        <p:sp>
          <p:nvSpPr>
            <p:cNvPr id="7967" name="Google Shape;7967;p10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0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0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0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0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0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0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107"/>
          <p:cNvGrpSpPr/>
          <p:nvPr/>
        </p:nvGrpSpPr>
        <p:grpSpPr>
          <a:xfrm>
            <a:off x="6168237" y="2747071"/>
            <a:ext cx="356096" cy="354469"/>
            <a:chOff x="-9089725" y="3180200"/>
            <a:chExt cx="353550" cy="351900"/>
          </a:xfrm>
        </p:grpSpPr>
        <p:sp>
          <p:nvSpPr>
            <p:cNvPr id="7978" name="Google Shape;7978;p10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0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107"/>
          <p:cNvGrpSpPr/>
          <p:nvPr/>
        </p:nvGrpSpPr>
        <p:grpSpPr>
          <a:xfrm>
            <a:off x="7060235" y="1826875"/>
            <a:ext cx="358588" cy="357642"/>
            <a:chOff x="7083760" y="1971660"/>
            <a:chExt cx="358588" cy="357642"/>
          </a:xfrm>
        </p:grpSpPr>
        <p:sp>
          <p:nvSpPr>
            <p:cNvPr id="7981" name="Google Shape;7981;p10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0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0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0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0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0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0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0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0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0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0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3" name="Google Shape;7993;p107"/>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994" name="Google Shape;7994;p107"/>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8" name="Shape 7998"/>
        <p:cNvGrpSpPr/>
        <p:nvPr/>
      </p:nvGrpSpPr>
      <p:grpSpPr>
        <a:xfrm>
          <a:off x="0" y="0"/>
          <a:ext cx="0" cy="0"/>
          <a:chOff x="0" y="0"/>
          <a:chExt cx="0" cy="0"/>
        </a:xfrm>
      </p:grpSpPr>
      <p:sp>
        <p:nvSpPr>
          <p:cNvPr id="7999" name="Google Shape;7999;p108"/>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0" name="Google Shape;8000;p108"/>
          <p:cNvGrpSpPr/>
          <p:nvPr/>
        </p:nvGrpSpPr>
        <p:grpSpPr>
          <a:xfrm>
            <a:off x="719610" y="2243507"/>
            <a:ext cx="452798" cy="449473"/>
            <a:chOff x="-21322300" y="3693325"/>
            <a:chExt cx="306400" cy="304150"/>
          </a:xfrm>
        </p:grpSpPr>
        <p:sp>
          <p:nvSpPr>
            <p:cNvPr id="8001" name="Google Shape;8001;p10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0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0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108"/>
          <p:cNvGrpSpPr/>
          <p:nvPr/>
        </p:nvGrpSpPr>
        <p:grpSpPr>
          <a:xfrm>
            <a:off x="719019" y="2810244"/>
            <a:ext cx="453980" cy="422540"/>
            <a:chOff x="-21322300" y="4077125"/>
            <a:chExt cx="307200" cy="285925"/>
          </a:xfrm>
        </p:grpSpPr>
        <p:sp>
          <p:nvSpPr>
            <p:cNvPr id="8006" name="Google Shape;8006;p10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0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0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0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0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0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0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0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0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0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08"/>
          <p:cNvGrpSpPr/>
          <p:nvPr/>
        </p:nvGrpSpPr>
        <p:grpSpPr>
          <a:xfrm>
            <a:off x="3496195" y="1689128"/>
            <a:ext cx="451653" cy="450212"/>
            <a:chOff x="-19394200" y="3333800"/>
            <a:chExt cx="305625" cy="304650"/>
          </a:xfrm>
        </p:grpSpPr>
        <p:sp>
          <p:nvSpPr>
            <p:cNvPr id="8019" name="Google Shape;8019;p10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0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0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0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0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0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0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0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0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108"/>
          <p:cNvGrpSpPr/>
          <p:nvPr/>
        </p:nvGrpSpPr>
        <p:grpSpPr>
          <a:xfrm>
            <a:off x="3495032" y="2243580"/>
            <a:ext cx="453980" cy="449325"/>
            <a:chOff x="-19396575" y="3708500"/>
            <a:chExt cx="307200" cy="304050"/>
          </a:xfrm>
        </p:grpSpPr>
        <p:sp>
          <p:nvSpPr>
            <p:cNvPr id="8029" name="Google Shape;8029;p10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0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0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108"/>
          <p:cNvGrpSpPr/>
          <p:nvPr/>
        </p:nvGrpSpPr>
        <p:grpSpPr>
          <a:xfrm>
            <a:off x="3489212" y="2796461"/>
            <a:ext cx="465618" cy="450101"/>
            <a:chOff x="-19394200" y="4084200"/>
            <a:chExt cx="315075" cy="304575"/>
          </a:xfrm>
        </p:grpSpPr>
        <p:sp>
          <p:nvSpPr>
            <p:cNvPr id="8033" name="Google Shape;8033;p10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0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0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0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0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108"/>
          <p:cNvGrpSpPr/>
          <p:nvPr/>
        </p:nvGrpSpPr>
        <p:grpSpPr>
          <a:xfrm>
            <a:off x="6294923" y="1689001"/>
            <a:ext cx="400447" cy="450470"/>
            <a:chOff x="-17526750" y="3309200"/>
            <a:chExt cx="270975" cy="304825"/>
          </a:xfrm>
        </p:grpSpPr>
        <p:sp>
          <p:nvSpPr>
            <p:cNvPr id="8040" name="Google Shape;8040;p10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0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0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0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108"/>
          <p:cNvGrpSpPr/>
          <p:nvPr/>
        </p:nvGrpSpPr>
        <p:grpSpPr>
          <a:xfrm>
            <a:off x="6271075" y="2244173"/>
            <a:ext cx="448143" cy="448143"/>
            <a:chOff x="-17542500" y="3684100"/>
            <a:chExt cx="303250" cy="303250"/>
          </a:xfrm>
        </p:grpSpPr>
        <p:sp>
          <p:nvSpPr>
            <p:cNvPr id="8046" name="Google Shape;8046;p10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0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0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0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0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0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0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108"/>
          <p:cNvGrpSpPr/>
          <p:nvPr/>
        </p:nvGrpSpPr>
        <p:grpSpPr>
          <a:xfrm>
            <a:off x="6270484" y="2810817"/>
            <a:ext cx="449325" cy="421395"/>
            <a:chOff x="-17542500" y="4068450"/>
            <a:chExt cx="304050" cy="285150"/>
          </a:xfrm>
        </p:grpSpPr>
        <p:sp>
          <p:nvSpPr>
            <p:cNvPr id="8054" name="Google Shape;8054;p10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0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0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0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0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108"/>
          <p:cNvGrpSpPr/>
          <p:nvPr/>
        </p:nvGrpSpPr>
        <p:grpSpPr>
          <a:xfrm>
            <a:off x="3500906" y="3342211"/>
            <a:ext cx="343404" cy="449325"/>
            <a:chOff x="-15652200" y="3335975"/>
            <a:chExt cx="232375" cy="304050"/>
          </a:xfrm>
        </p:grpSpPr>
        <p:sp>
          <p:nvSpPr>
            <p:cNvPr id="8061" name="Google Shape;8061;p10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0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0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0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0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0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108"/>
          <p:cNvGrpSpPr/>
          <p:nvPr/>
        </p:nvGrpSpPr>
        <p:grpSpPr>
          <a:xfrm>
            <a:off x="1274819" y="2243729"/>
            <a:ext cx="449325" cy="449030"/>
            <a:chOff x="-20945825" y="3692175"/>
            <a:chExt cx="304050" cy="303850"/>
          </a:xfrm>
        </p:grpSpPr>
        <p:sp>
          <p:nvSpPr>
            <p:cNvPr id="8071" name="Google Shape;8071;p10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0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108"/>
          <p:cNvGrpSpPr/>
          <p:nvPr/>
        </p:nvGrpSpPr>
        <p:grpSpPr>
          <a:xfrm>
            <a:off x="4081644" y="1689848"/>
            <a:ext cx="372516" cy="448771"/>
            <a:chOff x="-18994100" y="3334775"/>
            <a:chExt cx="252075" cy="303675"/>
          </a:xfrm>
        </p:grpSpPr>
        <p:sp>
          <p:nvSpPr>
            <p:cNvPr id="8076" name="Google Shape;8076;p10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0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0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108"/>
          <p:cNvGrpSpPr/>
          <p:nvPr/>
        </p:nvGrpSpPr>
        <p:grpSpPr>
          <a:xfrm>
            <a:off x="4096200" y="2244743"/>
            <a:ext cx="343404" cy="446998"/>
            <a:chOff x="-18983850" y="3710075"/>
            <a:chExt cx="232375" cy="302475"/>
          </a:xfrm>
        </p:grpSpPr>
        <p:sp>
          <p:nvSpPr>
            <p:cNvPr id="8081" name="Google Shape;8081;p10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0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108"/>
          <p:cNvGrpSpPr/>
          <p:nvPr/>
        </p:nvGrpSpPr>
        <p:grpSpPr>
          <a:xfrm>
            <a:off x="1274247" y="1689573"/>
            <a:ext cx="450470" cy="449325"/>
            <a:chOff x="-20946600" y="3317850"/>
            <a:chExt cx="304825" cy="304050"/>
          </a:xfrm>
        </p:grpSpPr>
        <p:sp>
          <p:nvSpPr>
            <p:cNvPr id="8086" name="Google Shape;8086;p10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0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0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108"/>
          <p:cNvGrpSpPr/>
          <p:nvPr/>
        </p:nvGrpSpPr>
        <p:grpSpPr>
          <a:xfrm>
            <a:off x="1300422" y="2797442"/>
            <a:ext cx="398119" cy="448143"/>
            <a:chOff x="-20930075" y="4066100"/>
            <a:chExt cx="269400" cy="303250"/>
          </a:xfrm>
        </p:grpSpPr>
        <p:sp>
          <p:nvSpPr>
            <p:cNvPr id="8090" name="Google Shape;8090;p10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0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108"/>
          <p:cNvGrpSpPr/>
          <p:nvPr/>
        </p:nvGrpSpPr>
        <p:grpSpPr>
          <a:xfrm>
            <a:off x="4042667" y="2797422"/>
            <a:ext cx="450470" cy="448180"/>
            <a:chOff x="-19020075" y="4084200"/>
            <a:chExt cx="304825" cy="303275"/>
          </a:xfrm>
        </p:grpSpPr>
        <p:sp>
          <p:nvSpPr>
            <p:cNvPr id="8093" name="Google Shape;8093;p10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0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0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0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0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0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0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0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0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08"/>
          <p:cNvGrpSpPr/>
          <p:nvPr/>
        </p:nvGrpSpPr>
        <p:grpSpPr>
          <a:xfrm>
            <a:off x="6859931" y="1689001"/>
            <a:ext cx="396937" cy="450470"/>
            <a:chOff x="-17149475" y="3309200"/>
            <a:chExt cx="268600" cy="304825"/>
          </a:xfrm>
        </p:grpSpPr>
        <p:sp>
          <p:nvSpPr>
            <p:cNvPr id="8103" name="Google Shape;8103;p10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108"/>
          <p:cNvGrpSpPr/>
          <p:nvPr/>
        </p:nvGrpSpPr>
        <p:grpSpPr>
          <a:xfrm>
            <a:off x="6833737" y="2258120"/>
            <a:ext cx="449325" cy="420249"/>
            <a:chOff x="-17168375" y="3692750"/>
            <a:chExt cx="304050" cy="284375"/>
          </a:xfrm>
        </p:grpSpPr>
        <p:sp>
          <p:nvSpPr>
            <p:cNvPr id="8106" name="Google Shape;8106;p10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0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0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0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0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0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108"/>
          <p:cNvGrpSpPr/>
          <p:nvPr/>
        </p:nvGrpSpPr>
        <p:grpSpPr>
          <a:xfrm>
            <a:off x="6830246" y="2796852"/>
            <a:ext cx="456308" cy="449325"/>
            <a:chOff x="-17170750" y="4058800"/>
            <a:chExt cx="308775" cy="304050"/>
          </a:xfrm>
        </p:grpSpPr>
        <p:sp>
          <p:nvSpPr>
            <p:cNvPr id="8114" name="Google Shape;8114;p10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0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0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0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0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0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0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0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0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0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0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0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0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0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108"/>
          <p:cNvGrpSpPr/>
          <p:nvPr/>
        </p:nvGrpSpPr>
        <p:grpSpPr>
          <a:xfrm>
            <a:off x="5692143" y="3343358"/>
            <a:ext cx="450470" cy="446998"/>
            <a:chOff x="-15688425" y="3707725"/>
            <a:chExt cx="304825" cy="302475"/>
          </a:xfrm>
        </p:grpSpPr>
        <p:sp>
          <p:nvSpPr>
            <p:cNvPr id="8132" name="Google Shape;8132;p10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0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0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0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0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0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108"/>
          <p:cNvGrpSpPr/>
          <p:nvPr/>
        </p:nvGrpSpPr>
        <p:grpSpPr>
          <a:xfrm>
            <a:off x="1836300" y="1690441"/>
            <a:ext cx="451653" cy="447589"/>
            <a:chOff x="-20572500" y="3319025"/>
            <a:chExt cx="305625" cy="302875"/>
          </a:xfrm>
        </p:grpSpPr>
        <p:sp>
          <p:nvSpPr>
            <p:cNvPr id="8139" name="Google Shape;8139;p10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0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108"/>
          <p:cNvGrpSpPr/>
          <p:nvPr/>
        </p:nvGrpSpPr>
        <p:grpSpPr>
          <a:xfrm>
            <a:off x="1837463" y="2305410"/>
            <a:ext cx="449325" cy="325670"/>
            <a:chOff x="-20571700" y="3722875"/>
            <a:chExt cx="304050" cy="220375"/>
          </a:xfrm>
        </p:grpSpPr>
        <p:sp>
          <p:nvSpPr>
            <p:cNvPr id="8142" name="Google Shape;8142;p10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0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0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0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0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08"/>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0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108"/>
          <p:cNvGrpSpPr/>
          <p:nvPr/>
        </p:nvGrpSpPr>
        <p:grpSpPr>
          <a:xfrm>
            <a:off x="1836891" y="2796278"/>
            <a:ext cx="450470" cy="450470"/>
            <a:chOff x="-20571700" y="4066875"/>
            <a:chExt cx="304825" cy="304825"/>
          </a:xfrm>
        </p:grpSpPr>
        <p:sp>
          <p:nvSpPr>
            <p:cNvPr id="8150" name="Google Shape;8150;p10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0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0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0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0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108"/>
          <p:cNvGrpSpPr/>
          <p:nvPr/>
        </p:nvGrpSpPr>
        <p:grpSpPr>
          <a:xfrm>
            <a:off x="4603593" y="1688259"/>
            <a:ext cx="453980" cy="451948"/>
            <a:chOff x="-18645175" y="3334200"/>
            <a:chExt cx="307200" cy="305825"/>
          </a:xfrm>
        </p:grpSpPr>
        <p:sp>
          <p:nvSpPr>
            <p:cNvPr id="8157" name="Google Shape;8157;p10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0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0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0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0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08"/>
          <p:cNvGrpSpPr/>
          <p:nvPr/>
        </p:nvGrpSpPr>
        <p:grpSpPr>
          <a:xfrm>
            <a:off x="4604184" y="2242989"/>
            <a:ext cx="452798" cy="450507"/>
            <a:chOff x="-18645175" y="3708500"/>
            <a:chExt cx="306400" cy="304850"/>
          </a:xfrm>
        </p:grpSpPr>
        <p:sp>
          <p:nvSpPr>
            <p:cNvPr id="8163" name="Google Shape;8163;p10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0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0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0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0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0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0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108"/>
          <p:cNvGrpSpPr/>
          <p:nvPr/>
        </p:nvGrpSpPr>
        <p:grpSpPr>
          <a:xfrm>
            <a:off x="4601857" y="2795630"/>
            <a:ext cx="457453" cy="451763"/>
            <a:chOff x="-18647525" y="4082625"/>
            <a:chExt cx="309550" cy="305700"/>
          </a:xfrm>
        </p:grpSpPr>
        <p:sp>
          <p:nvSpPr>
            <p:cNvPr id="8171" name="Google Shape;8171;p10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0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0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0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108"/>
          <p:cNvGrpSpPr/>
          <p:nvPr/>
        </p:nvGrpSpPr>
        <p:grpSpPr>
          <a:xfrm>
            <a:off x="7412241" y="1689592"/>
            <a:ext cx="395755" cy="449288"/>
            <a:chOff x="-16775350" y="3309200"/>
            <a:chExt cx="267800" cy="304025"/>
          </a:xfrm>
        </p:grpSpPr>
        <p:sp>
          <p:nvSpPr>
            <p:cNvPr id="8176" name="Google Shape;8176;p10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0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0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108"/>
          <p:cNvGrpSpPr/>
          <p:nvPr/>
        </p:nvGrpSpPr>
        <p:grpSpPr>
          <a:xfrm>
            <a:off x="7412241" y="2241827"/>
            <a:ext cx="395755" cy="452835"/>
            <a:chOff x="-16775350" y="3683300"/>
            <a:chExt cx="267800" cy="306425"/>
          </a:xfrm>
        </p:grpSpPr>
        <p:sp>
          <p:nvSpPr>
            <p:cNvPr id="8180" name="Google Shape;8180;p10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0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0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108"/>
          <p:cNvGrpSpPr/>
          <p:nvPr/>
        </p:nvGrpSpPr>
        <p:grpSpPr>
          <a:xfrm>
            <a:off x="7384292" y="2796870"/>
            <a:ext cx="451653" cy="449288"/>
            <a:chOff x="-16794250" y="4058225"/>
            <a:chExt cx="305625" cy="304025"/>
          </a:xfrm>
        </p:grpSpPr>
        <p:sp>
          <p:nvSpPr>
            <p:cNvPr id="8184" name="Google Shape;8184;p10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0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0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0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0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0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0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3" name="Google Shape;8193;p108"/>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108"/>
          <p:cNvGrpSpPr/>
          <p:nvPr/>
        </p:nvGrpSpPr>
        <p:grpSpPr>
          <a:xfrm>
            <a:off x="2385709" y="1689573"/>
            <a:ext cx="457453" cy="449325"/>
            <a:chOff x="-20199150" y="3317850"/>
            <a:chExt cx="309550" cy="304050"/>
          </a:xfrm>
        </p:grpSpPr>
        <p:sp>
          <p:nvSpPr>
            <p:cNvPr id="8195" name="Google Shape;8195;p10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0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0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0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0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0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0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108"/>
          <p:cNvGrpSpPr/>
          <p:nvPr/>
        </p:nvGrpSpPr>
        <p:grpSpPr>
          <a:xfrm>
            <a:off x="2388036" y="2242861"/>
            <a:ext cx="452798" cy="450766"/>
            <a:chOff x="-20199150" y="3693150"/>
            <a:chExt cx="306400" cy="305025"/>
          </a:xfrm>
        </p:grpSpPr>
        <p:sp>
          <p:nvSpPr>
            <p:cNvPr id="8203" name="Google Shape;8203;p10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0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0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0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0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0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108"/>
          <p:cNvGrpSpPr/>
          <p:nvPr/>
        </p:nvGrpSpPr>
        <p:grpSpPr>
          <a:xfrm>
            <a:off x="2388609" y="2795687"/>
            <a:ext cx="451653" cy="451653"/>
            <a:chOff x="-20197575" y="4066875"/>
            <a:chExt cx="305625" cy="305625"/>
          </a:xfrm>
        </p:grpSpPr>
        <p:sp>
          <p:nvSpPr>
            <p:cNvPr id="8210" name="Google Shape;8210;p10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0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0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0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0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0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0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0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108"/>
          <p:cNvGrpSpPr/>
          <p:nvPr/>
        </p:nvGrpSpPr>
        <p:grpSpPr>
          <a:xfrm>
            <a:off x="5170827" y="1687520"/>
            <a:ext cx="449325" cy="453426"/>
            <a:chOff x="-18271050" y="3333200"/>
            <a:chExt cx="304050" cy="306825"/>
          </a:xfrm>
        </p:grpSpPr>
        <p:sp>
          <p:nvSpPr>
            <p:cNvPr id="8219" name="Google Shape;8219;p10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0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0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0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0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108"/>
          <p:cNvGrpSpPr/>
          <p:nvPr/>
        </p:nvGrpSpPr>
        <p:grpSpPr>
          <a:xfrm>
            <a:off x="5171399" y="2244171"/>
            <a:ext cx="448180" cy="448143"/>
            <a:chOff x="-18270275" y="3710875"/>
            <a:chExt cx="303275" cy="303250"/>
          </a:xfrm>
        </p:grpSpPr>
        <p:sp>
          <p:nvSpPr>
            <p:cNvPr id="8225" name="Google Shape;8225;p10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0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0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0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0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0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108"/>
          <p:cNvGrpSpPr/>
          <p:nvPr/>
        </p:nvGrpSpPr>
        <p:grpSpPr>
          <a:xfrm>
            <a:off x="5224951" y="2797422"/>
            <a:ext cx="341076" cy="448180"/>
            <a:chOff x="-18234025" y="4084200"/>
            <a:chExt cx="230800" cy="303275"/>
          </a:xfrm>
        </p:grpSpPr>
        <p:sp>
          <p:nvSpPr>
            <p:cNvPr id="8232" name="Google Shape;8232;p10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0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0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108"/>
          <p:cNvGrpSpPr/>
          <p:nvPr/>
        </p:nvGrpSpPr>
        <p:grpSpPr>
          <a:xfrm>
            <a:off x="2337506" y="3341641"/>
            <a:ext cx="449325" cy="450470"/>
            <a:chOff x="-16419350" y="3308400"/>
            <a:chExt cx="304050" cy="304825"/>
          </a:xfrm>
        </p:grpSpPr>
        <p:sp>
          <p:nvSpPr>
            <p:cNvPr id="8236" name="Google Shape;8236;p10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0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0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0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0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0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0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108"/>
          <p:cNvGrpSpPr/>
          <p:nvPr/>
        </p:nvGrpSpPr>
        <p:grpSpPr>
          <a:xfrm>
            <a:off x="4609062" y="3340423"/>
            <a:ext cx="395755" cy="452872"/>
            <a:chOff x="-16401225" y="3683275"/>
            <a:chExt cx="267800" cy="306450"/>
          </a:xfrm>
        </p:grpSpPr>
        <p:sp>
          <p:nvSpPr>
            <p:cNvPr id="8244" name="Google Shape;8244;p10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0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0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0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0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0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0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108"/>
          <p:cNvGrpSpPr/>
          <p:nvPr/>
        </p:nvGrpSpPr>
        <p:grpSpPr>
          <a:xfrm>
            <a:off x="7974511" y="2797062"/>
            <a:ext cx="450470" cy="448180"/>
            <a:chOff x="-16419350" y="4058200"/>
            <a:chExt cx="304825" cy="303275"/>
          </a:xfrm>
        </p:grpSpPr>
        <p:sp>
          <p:nvSpPr>
            <p:cNvPr id="8252" name="Google Shape;8252;p10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0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0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0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0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0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0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108"/>
          <p:cNvGrpSpPr/>
          <p:nvPr/>
        </p:nvGrpSpPr>
        <p:grpSpPr>
          <a:xfrm>
            <a:off x="4001398" y="3343080"/>
            <a:ext cx="450507" cy="447589"/>
            <a:chOff x="-15296200" y="3326900"/>
            <a:chExt cx="304850" cy="302875"/>
          </a:xfrm>
        </p:grpSpPr>
        <p:sp>
          <p:nvSpPr>
            <p:cNvPr id="8260" name="Google Shape;8260;p10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0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0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0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0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108"/>
          <p:cNvGrpSpPr/>
          <p:nvPr/>
        </p:nvGrpSpPr>
        <p:grpSpPr>
          <a:xfrm>
            <a:off x="2917051" y="1706881"/>
            <a:ext cx="486566" cy="414708"/>
            <a:chOff x="-19835275" y="3330250"/>
            <a:chExt cx="329250" cy="280625"/>
          </a:xfrm>
        </p:grpSpPr>
        <p:sp>
          <p:nvSpPr>
            <p:cNvPr id="8266" name="Google Shape;8266;p10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0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0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108"/>
          <p:cNvGrpSpPr/>
          <p:nvPr/>
        </p:nvGrpSpPr>
        <p:grpSpPr>
          <a:xfrm>
            <a:off x="2935080" y="2243470"/>
            <a:ext cx="450507" cy="449547"/>
            <a:chOff x="-19822675" y="3692750"/>
            <a:chExt cx="304850" cy="304200"/>
          </a:xfrm>
        </p:grpSpPr>
        <p:sp>
          <p:nvSpPr>
            <p:cNvPr id="8270" name="Google Shape;8270;p10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0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0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0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0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108"/>
          <p:cNvGrpSpPr/>
          <p:nvPr/>
        </p:nvGrpSpPr>
        <p:grpSpPr>
          <a:xfrm>
            <a:off x="2935672" y="2796278"/>
            <a:ext cx="449325" cy="450470"/>
            <a:chOff x="-19822675" y="4066875"/>
            <a:chExt cx="304050" cy="304825"/>
          </a:xfrm>
        </p:grpSpPr>
        <p:sp>
          <p:nvSpPr>
            <p:cNvPr id="8276" name="Google Shape;8276;p10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0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0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0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0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0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108"/>
          <p:cNvGrpSpPr/>
          <p:nvPr/>
        </p:nvGrpSpPr>
        <p:grpSpPr>
          <a:xfrm>
            <a:off x="5744740" y="1689571"/>
            <a:ext cx="399302" cy="449325"/>
            <a:chOff x="-17878825" y="3334400"/>
            <a:chExt cx="270200" cy="304050"/>
          </a:xfrm>
        </p:grpSpPr>
        <p:sp>
          <p:nvSpPr>
            <p:cNvPr id="8283" name="Google Shape;8283;p10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0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0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0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0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0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0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108"/>
          <p:cNvGrpSpPr/>
          <p:nvPr/>
        </p:nvGrpSpPr>
        <p:grpSpPr>
          <a:xfrm>
            <a:off x="5718565" y="2242416"/>
            <a:ext cx="451653" cy="451653"/>
            <a:chOff x="-17896150" y="3709300"/>
            <a:chExt cx="305625" cy="305625"/>
          </a:xfrm>
        </p:grpSpPr>
        <p:sp>
          <p:nvSpPr>
            <p:cNvPr id="8291" name="Google Shape;8291;p10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0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0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0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108"/>
          <p:cNvGrpSpPr/>
          <p:nvPr/>
        </p:nvGrpSpPr>
        <p:grpSpPr>
          <a:xfrm>
            <a:off x="5746495" y="2795686"/>
            <a:ext cx="395792" cy="451653"/>
            <a:chOff x="-17878025" y="4082625"/>
            <a:chExt cx="267825" cy="305625"/>
          </a:xfrm>
        </p:grpSpPr>
        <p:sp>
          <p:nvSpPr>
            <p:cNvPr id="8296" name="Google Shape;8296;p10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0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0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0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0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0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0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108"/>
          <p:cNvGrpSpPr/>
          <p:nvPr/>
        </p:nvGrpSpPr>
        <p:grpSpPr>
          <a:xfrm>
            <a:off x="2890388" y="3355015"/>
            <a:ext cx="450507" cy="423722"/>
            <a:chOff x="-16044450" y="3317850"/>
            <a:chExt cx="304850" cy="286725"/>
          </a:xfrm>
        </p:grpSpPr>
        <p:sp>
          <p:nvSpPr>
            <p:cNvPr id="8304" name="Google Shape;8304;p10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0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0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0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8" name="Google Shape;8308;p108"/>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9" name="Google Shape;8309;p108"/>
          <p:cNvGrpSpPr/>
          <p:nvPr/>
        </p:nvGrpSpPr>
        <p:grpSpPr>
          <a:xfrm>
            <a:off x="8012905" y="2243724"/>
            <a:ext cx="373662" cy="449030"/>
            <a:chOff x="-16018450" y="4058400"/>
            <a:chExt cx="252850" cy="303850"/>
          </a:xfrm>
        </p:grpSpPr>
        <p:sp>
          <p:nvSpPr>
            <p:cNvPr id="8310" name="Google Shape;8310;p10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0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0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0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4" name="Google Shape;8314;p108"/>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0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19" name="Shape 8319"/>
        <p:cNvGrpSpPr/>
        <p:nvPr/>
      </p:nvGrpSpPr>
      <p:grpSpPr>
        <a:xfrm>
          <a:off x="0" y="0"/>
          <a:ext cx="0" cy="0"/>
          <a:chOff x="0" y="0"/>
          <a:chExt cx="0" cy="0"/>
        </a:xfrm>
      </p:grpSpPr>
      <p:grpSp>
        <p:nvGrpSpPr>
          <p:cNvPr id="8320" name="Google Shape;8320;p109"/>
          <p:cNvGrpSpPr/>
          <p:nvPr/>
        </p:nvGrpSpPr>
        <p:grpSpPr>
          <a:xfrm>
            <a:off x="829817" y="1689241"/>
            <a:ext cx="442337" cy="419623"/>
            <a:chOff x="-6696925" y="3272575"/>
            <a:chExt cx="307200" cy="291425"/>
          </a:xfrm>
        </p:grpSpPr>
        <p:sp>
          <p:nvSpPr>
            <p:cNvPr id="8321" name="Google Shape;8321;p10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0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109"/>
          <p:cNvGrpSpPr/>
          <p:nvPr/>
        </p:nvGrpSpPr>
        <p:grpSpPr>
          <a:xfrm>
            <a:off x="829799" y="2204636"/>
            <a:ext cx="442373" cy="420775"/>
            <a:chOff x="-6690625" y="3631325"/>
            <a:chExt cx="307225" cy="292225"/>
          </a:xfrm>
        </p:grpSpPr>
        <p:sp>
          <p:nvSpPr>
            <p:cNvPr id="8324" name="Google Shape;8324;p10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0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0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0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0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09"/>
          <p:cNvGrpSpPr/>
          <p:nvPr/>
        </p:nvGrpSpPr>
        <p:grpSpPr>
          <a:xfrm>
            <a:off x="851921" y="2756972"/>
            <a:ext cx="421927" cy="419371"/>
            <a:chOff x="-6689825" y="3992050"/>
            <a:chExt cx="293025" cy="291250"/>
          </a:xfrm>
        </p:grpSpPr>
        <p:sp>
          <p:nvSpPr>
            <p:cNvPr id="8330" name="Google Shape;8330;p10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0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0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0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0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0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0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0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0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0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0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0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2" name="Google Shape;8342;p109"/>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3" name="Google Shape;8343;p109"/>
          <p:cNvGrpSpPr/>
          <p:nvPr/>
        </p:nvGrpSpPr>
        <p:grpSpPr>
          <a:xfrm>
            <a:off x="3535232" y="2205192"/>
            <a:ext cx="423043" cy="419659"/>
            <a:chOff x="-4837325" y="3612425"/>
            <a:chExt cx="293800" cy="291450"/>
          </a:xfrm>
        </p:grpSpPr>
        <p:sp>
          <p:nvSpPr>
            <p:cNvPr id="8344" name="Google Shape;8344;p10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0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0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109"/>
          <p:cNvGrpSpPr/>
          <p:nvPr/>
        </p:nvGrpSpPr>
        <p:grpSpPr>
          <a:xfrm>
            <a:off x="3548265" y="2756826"/>
            <a:ext cx="420775" cy="419659"/>
            <a:chOff x="-4837325" y="3971575"/>
            <a:chExt cx="292225" cy="291450"/>
          </a:xfrm>
        </p:grpSpPr>
        <p:sp>
          <p:nvSpPr>
            <p:cNvPr id="8348" name="Google Shape;8348;p10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0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0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0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0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0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109"/>
          <p:cNvGrpSpPr/>
          <p:nvPr/>
        </p:nvGrpSpPr>
        <p:grpSpPr>
          <a:xfrm>
            <a:off x="6240279" y="1714185"/>
            <a:ext cx="430998" cy="369730"/>
            <a:chOff x="-3037625" y="3254850"/>
            <a:chExt cx="299325" cy="256775"/>
          </a:xfrm>
        </p:grpSpPr>
        <p:sp>
          <p:nvSpPr>
            <p:cNvPr id="8355" name="Google Shape;8355;p10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0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0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0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109"/>
          <p:cNvGrpSpPr/>
          <p:nvPr/>
        </p:nvGrpSpPr>
        <p:grpSpPr>
          <a:xfrm>
            <a:off x="6244239" y="2204615"/>
            <a:ext cx="423079" cy="420811"/>
            <a:chOff x="-3031325" y="3597450"/>
            <a:chExt cx="293825" cy="292250"/>
          </a:xfrm>
        </p:grpSpPr>
        <p:sp>
          <p:nvSpPr>
            <p:cNvPr id="8360" name="Google Shape;8360;p10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0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0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0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109"/>
          <p:cNvGrpSpPr/>
          <p:nvPr/>
        </p:nvGrpSpPr>
        <p:grpSpPr>
          <a:xfrm>
            <a:off x="6256714" y="2781214"/>
            <a:ext cx="421927" cy="370882"/>
            <a:chOff x="-3030525" y="3973150"/>
            <a:chExt cx="293025" cy="257575"/>
          </a:xfrm>
        </p:grpSpPr>
        <p:sp>
          <p:nvSpPr>
            <p:cNvPr id="8365" name="Google Shape;8365;p10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0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109"/>
          <p:cNvGrpSpPr/>
          <p:nvPr/>
        </p:nvGrpSpPr>
        <p:grpSpPr>
          <a:xfrm>
            <a:off x="1358307" y="3369426"/>
            <a:ext cx="421927" cy="297195"/>
            <a:chOff x="-1199300" y="3279250"/>
            <a:chExt cx="293025" cy="206400"/>
          </a:xfrm>
        </p:grpSpPr>
        <p:sp>
          <p:nvSpPr>
            <p:cNvPr id="8368" name="Google Shape;8368;p10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0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0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109"/>
          <p:cNvGrpSpPr/>
          <p:nvPr/>
        </p:nvGrpSpPr>
        <p:grpSpPr>
          <a:xfrm>
            <a:off x="1365393" y="1688773"/>
            <a:ext cx="444605" cy="420559"/>
            <a:chOff x="-6338550" y="3272950"/>
            <a:chExt cx="308775" cy="292075"/>
          </a:xfrm>
        </p:grpSpPr>
        <p:sp>
          <p:nvSpPr>
            <p:cNvPr id="8373" name="Google Shape;8373;p10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0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0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109"/>
          <p:cNvGrpSpPr/>
          <p:nvPr/>
        </p:nvGrpSpPr>
        <p:grpSpPr>
          <a:xfrm>
            <a:off x="1376732" y="2205194"/>
            <a:ext cx="421927" cy="419659"/>
            <a:chOff x="-6329100" y="3632100"/>
            <a:chExt cx="293025" cy="291450"/>
          </a:xfrm>
        </p:grpSpPr>
        <p:sp>
          <p:nvSpPr>
            <p:cNvPr id="8377" name="Google Shape;8377;p10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0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0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109"/>
          <p:cNvGrpSpPr/>
          <p:nvPr/>
        </p:nvGrpSpPr>
        <p:grpSpPr>
          <a:xfrm>
            <a:off x="1389783" y="2756828"/>
            <a:ext cx="419623" cy="419659"/>
            <a:chOff x="-6329875" y="3992050"/>
            <a:chExt cx="291425" cy="291450"/>
          </a:xfrm>
        </p:grpSpPr>
        <p:sp>
          <p:nvSpPr>
            <p:cNvPr id="8381" name="Google Shape;8381;p10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0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0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0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109"/>
          <p:cNvGrpSpPr/>
          <p:nvPr/>
        </p:nvGrpSpPr>
        <p:grpSpPr>
          <a:xfrm>
            <a:off x="4075920" y="1687530"/>
            <a:ext cx="423079" cy="423043"/>
            <a:chOff x="-4478975" y="3251700"/>
            <a:chExt cx="293825" cy="293800"/>
          </a:xfrm>
        </p:grpSpPr>
        <p:sp>
          <p:nvSpPr>
            <p:cNvPr id="8386" name="Google Shape;8386;p10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0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0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09"/>
          <p:cNvGrpSpPr/>
          <p:nvPr/>
        </p:nvGrpSpPr>
        <p:grpSpPr>
          <a:xfrm>
            <a:off x="4075920" y="2205192"/>
            <a:ext cx="423079" cy="419659"/>
            <a:chOff x="-4475825" y="3612425"/>
            <a:chExt cx="293825" cy="291450"/>
          </a:xfrm>
        </p:grpSpPr>
        <p:sp>
          <p:nvSpPr>
            <p:cNvPr id="8390" name="Google Shape;8390;p10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0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0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109"/>
          <p:cNvGrpSpPr/>
          <p:nvPr/>
        </p:nvGrpSpPr>
        <p:grpSpPr>
          <a:xfrm>
            <a:off x="4084992" y="2756844"/>
            <a:ext cx="428730" cy="419623"/>
            <a:chOff x="-4480550" y="3970800"/>
            <a:chExt cx="297750" cy="291425"/>
          </a:xfrm>
        </p:grpSpPr>
        <p:sp>
          <p:nvSpPr>
            <p:cNvPr id="8394" name="Google Shape;8394;p10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0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109"/>
          <p:cNvGrpSpPr/>
          <p:nvPr/>
        </p:nvGrpSpPr>
        <p:grpSpPr>
          <a:xfrm>
            <a:off x="6788826" y="1689221"/>
            <a:ext cx="415123" cy="419659"/>
            <a:chOff x="-2668225" y="3239075"/>
            <a:chExt cx="288300" cy="291450"/>
          </a:xfrm>
        </p:grpSpPr>
        <p:sp>
          <p:nvSpPr>
            <p:cNvPr id="8397" name="Google Shape;8397;p10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0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0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0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0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109"/>
          <p:cNvGrpSpPr/>
          <p:nvPr/>
        </p:nvGrpSpPr>
        <p:grpSpPr>
          <a:xfrm>
            <a:off x="6785982" y="2205191"/>
            <a:ext cx="420811" cy="419659"/>
            <a:chOff x="-2671375" y="3597450"/>
            <a:chExt cx="292250" cy="291450"/>
          </a:xfrm>
        </p:grpSpPr>
        <p:sp>
          <p:nvSpPr>
            <p:cNvPr id="8403" name="Google Shape;8403;p10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0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109"/>
          <p:cNvGrpSpPr/>
          <p:nvPr/>
        </p:nvGrpSpPr>
        <p:grpSpPr>
          <a:xfrm>
            <a:off x="6796765" y="2755691"/>
            <a:ext cx="423043" cy="421927"/>
            <a:chOff x="-2670575" y="3956600"/>
            <a:chExt cx="293800" cy="293025"/>
          </a:xfrm>
        </p:grpSpPr>
        <p:sp>
          <p:nvSpPr>
            <p:cNvPr id="8406" name="Google Shape;8406;p10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0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0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0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109"/>
          <p:cNvGrpSpPr/>
          <p:nvPr/>
        </p:nvGrpSpPr>
        <p:grpSpPr>
          <a:xfrm>
            <a:off x="3054285" y="3311947"/>
            <a:ext cx="426462" cy="418363"/>
            <a:chOff x="-1183550" y="3586525"/>
            <a:chExt cx="296175" cy="290550"/>
          </a:xfrm>
        </p:grpSpPr>
        <p:sp>
          <p:nvSpPr>
            <p:cNvPr id="8411" name="Google Shape;8411;p10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0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0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0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0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0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0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0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109"/>
          <p:cNvGrpSpPr/>
          <p:nvPr/>
        </p:nvGrpSpPr>
        <p:grpSpPr>
          <a:xfrm>
            <a:off x="1917896" y="1689799"/>
            <a:ext cx="420811" cy="418507"/>
            <a:chOff x="-5971525" y="3273750"/>
            <a:chExt cx="292250" cy="290650"/>
          </a:xfrm>
        </p:grpSpPr>
        <p:sp>
          <p:nvSpPr>
            <p:cNvPr id="8421" name="Google Shape;8421;p10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0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109"/>
          <p:cNvGrpSpPr/>
          <p:nvPr/>
        </p:nvGrpSpPr>
        <p:grpSpPr>
          <a:xfrm>
            <a:off x="1912226" y="2203826"/>
            <a:ext cx="432150" cy="422395"/>
            <a:chOff x="-5974675" y="3632100"/>
            <a:chExt cx="300125" cy="293350"/>
          </a:xfrm>
        </p:grpSpPr>
        <p:sp>
          <p:nvSpPr>
            <p:cNvPr id="8424" name="Google Shape;8424;p10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0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0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109"/>
          <p:cNvGrpSpPr/>
          <p:nvPr/>
        </p:nvGrpSpPr>
        <p:grpSpPr>
          <a:xfrm>
            <a:off x="1942267" y="2755694"/>
            <a:ext cx="395865" cy="421927"/>
            <a:chOff x="-5971525" y="3990475"/>
            <a:chExt cx="274925" cy="293025"/>
          </a:xfrm>
        </p:grpSpPr>
        <p:sp>
          <p:nvSpPr>
            <p:cNvPr id="8428" name="Google Shape;8428;p10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0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0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0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109"/>
          <p:cNvGrpSpPr/>
          <p:nvPr/>
        </p:nvGrpSpPr>
        <p:grpSpPr>
          <a:xfrm>
            <a:off x="4615473" y="1689798"/>
            <a:ext cx="420775" cy="418507"/>
            <a:chOff x="-4118225" y="3253275"/>
            <a:chExt cx="292225" cy="290650"/>
          </a:xfrm>
        </p:grpSpPr>
        <p:sp>
          <p:nvSpPr>
            <p:cNvPr id="8433" name="Google Shape;8433;p10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0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109"/>
          <p:cNvGrpSpPr/>
          <p:nvPr/>
        </p:nvGrpSpPr>
        <p:grpSpPr>
          <a:xfrm>
            <a:off x="4665924" y="2204922"/>
            <a:ext cx="319874" cy="420199"/>
            <a:chOff x="-4082800" y="3612425"/>
            <a:chExt cx="222150" cy="291825"/>
          </a:xfrm>
        </p:grpSpPr>
        <p:sp>
          <p:nvSpPr>
            <p:cNvPr id="8436" name="Google Shape;8436;p10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0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0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109"/>
          <p:cNvGrpSpPr/>
          <p:nvPr/>
        </p:nvGrpSpPr>
        <p:grpSpPr>
          <a:xfrm>
            <a:off x="4627372" y="2769876"/>
            <a:ext cx="420775" cy="393561"/>
            <a:chOff x="-4118225" y="3990475"/>
            <a:chExt cx="292225" cy="273325"/>
          </a:xfrm>
        </p:grpSpPr>
        <p:sp>
          <p:nvSpPr>
            <p:cNvPr id="8440" name="Google Shape;8440;p10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0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0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0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109"/>
          <p:cNvGrpSpPr/>
          <p:nvPr/>
        </p:nvGrpSpPr>
        <p:grpSpPr>
          <a:xfrm>
            <a:off x="7338026" y="1688087"/>
            <a:ext cx="394713" cy="421927"/>
            <a:chOff x="-2312225" y="3238300"/>
            <a:chExt cx="274125" cy="293025"/>
          </a:xfrm>
        </p:grpSpPr>
        <p:sp>
          <p:nvSpPr>
            <p:cNvPr id="8445" name="Google Shape;8445;p10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0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109"/>
          <p:cNvGrpSpPr/>
          <p:nvPr/>
        </p:nvGrpSpPr>
        <p:grpSpPr>
          <a:xfrm>
            <a:off x="7335742" y="2756825"/>
            <a:ext cx="423079" cy="419659"/>
            <a:chOff x="-2310650" y="3958175"/>
            <a:chExt cx="293825" cy="291450"/>
          </a:xfrm>
        </p:grpSpPr>
        <p:sp>
          <p:nvSpPr>
            <p:cNvPr id="8448" name="Google Shape;8448;p10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0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109"/>
          <p:cNvGrpSpPr/>
          <p:nvPr/>
        </p:nvGrpSpPr>
        <p:grpSpPr>
          <a:xfrm>
            <a:off x="4702603" y="3308459"/>
            <a:ext cx="424159" cy="419659"/>
            <a:chOff x="-1182750" y="3962900"/>
            <a:chExt cx="294575" cy="291450"/>
          </a:xfrm>
        </p:grpSpPr>
        <p:sp>
          <p:nvSpPr>
            <p:cNvPr id="8451" name="Google Shape;8451;p10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0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0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0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0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0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0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109"/>
          <p:cNvGrpSpPr/>
          <p:nvPr/>
        </p:nvGrpSpPr>
        <p:grpSpPr>
          <a:xfrm>
            <a:off x="2455739" y="1689223"/>
            <a:ext cx="424195" cy="419659"/>
            <a:chOff x="-5611575" y="3272950"/>
            <a:chExt cx="294600" cy="291450"/>
          </a:xfrm>
        </p:grpSpPr>
        <p:sp>
          <p:nvSpPr>
            <p:cNvPr id="8459" name="Google Shape;8459;p10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0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0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0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0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109"/>
          <p:cNvGrpSpPr/>
          <p:nvPr/>
        </p:nvGrpSpPr>
        <p:grpSpPr>
          <a:xfrm>
            <a:off x="2455739" y="2205770"/>
            <a:ext cx="424195" cy="418507"/>
            <a:chOff x="-5613150" y="3632900"/>
            <a:chExt cx="294600" cy="290650"/>
          </a:xfrm>
        </p:grpSpPr>
        <p:sp>
          <p:nvSpPr>
            <p:cNvPr id="8465" name="Google Shape;8465;p10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0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109"/>
          <p:cNvGrpSpPr/>
          <p:nvPr/>
        </p:nvGrpSpPr>
        <p:grpSpPr>
          <a:xfrm>
            <a:off x="7324977" y="2153586"/>
            <a:ext cx="420811" cy="522864"/>
            <a:chOff x="-2310650" y="3525775"/>
            <a:chExt cx="292250" cy="363125"/>
          </a:xfrm>
        </p:grpSpPr>
        <p:sp>
          <p:nvSpPr>
            <p:cNvPr id="8468" name="Google Shape;8468;p10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0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0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109"/>
          <p:cNvGrpSpPr/>
          <p:nvPr/>
        </p:nvGrpSpPr>
        <p:grpSpPr>
          <a:xfrm>
            <a:off x="2467638" y="2756270"/>
            <a:ext cx="424195" cy="420775"/>
            <a:chOff x="-5613150" y="3991275"/>
            <a:chExt cx="294600" cy="292225"/>
          </a:xfrm>
        </p:grpSpPr>
        <p:sp>
          <p:nvSpPr>
            <p:cNvPr id="8473" name="Google Shape;8473;p10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0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0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09"/>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0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09"/>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0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0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109"/>
          <p:cNvGrpSpPr/>
          <p:nvPr/>
        </p:nvGrpSpPr>
        <p:grpSpPr>
          <a:xfrm>
            <a:off x="5139126" y="1689438"/>
            <a:ext cx="434634" cy="419227"/>
            <a:chOff x="-3768700" y="3253275"/>
            <a:chExt cx="301850" cy="291150"/>
          </a:xfrm>
        </p:grpSpPr>
        <p:sp>
          <p:nvSpPr>
            <p:cNvPr id="8483" name="Google Shape;8483;p10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0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0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109"/>
          <p:cNvGrpSpPr/>
          <p:nvPr/>
        </p:nvGrpSpPr>
        <p:grpSpPr>
          <a:xfrm>
            <a:off x="5143209" y="2217090"/>
            <a:ext cx="426462" cy="395865"/>
            <a:chOff x="-3808700" y="3628950"/>
            <a:chExt cx="296175" cy="274925"/>
          </a:xfrm>
        </p:grpSpPr>
        <p:sp>
          <p:nvSpPr>
            <p:cNvPr id="8487" name="Google Shape;8487;p10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0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0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109"/>
          <p:cNvGrpSpPr/>
          <p:nvPr/>
        </p:nvGrpSpPr>
        <p:grpSpPr>
          <a:xfrm>
            <a:off x="5208420" y="2756412"/>
            <a:ext cx="419443" cy="420487"/>
            <a:chOff x="-3771675" y="3971775"/>
            <a:chExt cx="291300" cy="292025"/>
          </a:xfrm>
        </p:grpSpPr>
        <p:sp>
          <p:nvSpPr>
            <p:cNvPr id="8491" name="Google Shape;8491;p10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0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0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0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0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109"/>
          <p:cNvGrpSpPr/>
          <p:nvPr/>
        </p:nvGrpSpPr>
        <p:grpSpPr>
          <a:xfrm>
            <a:off x="7869864" y="1716461"/>
            <a:ext cx="420271" cy="320774"/>
            <a:chOff x="-1951475" y="3273100"/>
            <a:chExt cx="291875" cy="222775"/>
          </a:xfrm>
        </p:grpSpPr>
        <p:sp>
          <p:nvSpPr>
            <p:cNvPr id="8497" name="Google Shape;8497;p10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0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0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109"/>
          <p:cNvGrpSpPr/>
          <p:nvPr/>
        </p:nvGrpSpPr>
        <p:grpSpPr>
          <a:xfrm>
            <a:off x="7867344" y="2205191"/>
            <a:ext cx="425310" cy="419659"/>
            <a:chOff x="-1951475" y="3597450"/>
            <a:chExt cx="295375" cy="291450"/>
          </a:xfrm>
        </p:grpSpPr>
        <p:sp>
          <p:nvSpPr>
            <p:cNvPr id="8501" name="Google Shape;8501;p10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0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0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0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109"/>
          <p:cNvGrpSpPr/>
          <p:nvPr/>
        </p:nvGrpSpPr>
        <p:grpSpPr>
          <a:xfrm>
            <a:off x="7869595" y="2756825"/>
            <a:ext cx="444605" cy="419659"/>
            <a:chOff x="-1960150" y="3956600"/>
            <a:chExt cx="308775" cy="291450"/>
          </a:xfrm>
        </p:grpSpPr>
        <p:sp>
          <p:nvSpPr>
            <p:cNvPr id="8506" name="Google Shape;8506;p10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0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109"/>
          <p:cNvGrpSpPr/>
          <p:nvPr/>
        </p:nvGrpSpPr>
        <p:grpSpPr>
          <a:xfrm>
            <a:off x="1923633" y="3307636"/>
            <a:ext cx="420775" cy="420775"/>
            <a:chOff x="-804700" y="3226500"/>
            <a:chExt cx="292225" cy="292225"/>
          </a:xfrm>
        </p:grpSpPr>
        <p:sp>
          <p:nvSpPr>
            <p:cNvPr id="8509" name="Google Shape;8509;p10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0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0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0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0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0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0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109"/>
          <p:cNvGrpSpPr/>
          <p:nvPr/>
        </p:nvGrpSpPr>
        <p:grpSpPr>
          <a:xfrm>
            <a:off x="3003724" y="1688647"/>
            <a:ext cx="420775" cy="420811"/>
            <a:chOff x="-5251625" y="3272950"/>
            <a:chExt cx="292225" cy="292250"/>
          </a:xfrm>
        </p:grpSpPr>
        <p:sp>
          <p:nvSpPr>
            <p:cNvPr id="8517" name="Google Shape;8517;p10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0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0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109"/>
          <p:cNvGrpSpPr/>
          <p:nvPr/>
        </p:nvGrpSpPr>
        <p:grpSpPr>
          <a:xfrm>
            <a:off x="3000322" y="2204348"/>
            <a:ext cx="427578" cy="421351"/>
            <a:chOff x="-5254775" y="3631325"/>
            <a:chExt cx="296950" cy="292625"/>
          </a:xfrm>
        </p:grpSpPr>
        <p:sp>
          <p:nvSpPr>
            <p:cNvPr id="8521" name="Google Shape;8521;p10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0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0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0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0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0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0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109"/>
          <p:cNvGrpSpPr/>
          <p:nvPr/>
        </p:nvGrpSpPr>
        <p:grpSpPr>
          <a:xfrm>
            <a:off x="3016181" y="2756270"/>
            <a:ext cx="419659" cy="420775"/>
            <a:chOff x="-5251625" y="3991275"/>
            <a:chExt cx="291450" cy="292225"/>
          </a:xfrm>
        </p:grpSpPr>
        <p:sp>
          <p:nvSpPr>
            <p:cNvPr id="8529" name="Google Shape;8529;p10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0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0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0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0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109"/>
          <p:cNvGrpSpPr/>
          <p:nvPr/>
        </p:nvGrpSpPr>
        <p:grpSpPr>
          <a:xfrm>
            <a:off x="5756763" y="1689240"/>
            <a:ext cx="319874" cy="419623"/>
            <a:chOff x="-3365275" y="3253275"/>
            <a:chExt cx="222150" cy="291425"/>
          </a:xfrm>
        </p:grpSpPr>
        <p:sp>
          <p:nvSpPr>
            <p:cNvPr id="8535" name="Google Shape;8535;p10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0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109"/>
          <p:cNvGrpSpPr/>
          <p:nvPr/>
        </p:nvGrpSpPr>
        <p:grpSpPr>
          <a:xfrm>
            <a:off x="5730701" y="2204058"/>
            <a:ext cx="371998" cy="421927"/>
            <a:chOff x="-3383375" y="3611625"/>
            <a:chExt cx="258350" cy="293025"/>
          </a:xfrm>
        </p:grpSpPr>
        <p:sp>
          <p:nvSpPr>
            <p:cNvPr id="8538" name="Google Shape;8538;p10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0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109"/>
          <p:cNvGrpSpPr/>
          <p:nvPr/>
        </p:nvGrpSpPr>
        <p:grpSpPr>
          <a:xfrm>
            <a:off x="5793050" y="2756826"/>
            <a:ext cx="271097" cy="419659"/>
            <a:chOff x="-3347950" y="3971575"/>
            <a:chExt cx="188275" cy="291450"/>
          </a:xfrm>
        </p:grpSpPr>
        <p:sp>
          <p:nvSpPr>
            <p:cNvPr id="8541" name="Google Shape;8541;p10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0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0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109"/>
          <p:cNvGrpSpPr/>
          <p:nvPr/>
        </p:nvGrpSpPr>
        <p:grpSpPr>
          <a:xfrm>
            <a:off x="842909" y="3307061"/>
            <a:ext cx="371998" cy="421927"/>
            <a:chOff x="-1575775" y="3238300"/>
            <a:chExt cx="258350" cy="293025"/>
          </a:xfrm>
        </p:grpSpPr>
        <p:sp>
          <p:nvSpPr>
            <p:cNvPr id="8545" name="Google Shape;8545;p109"/>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0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0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0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0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109"/>
          <p:cNvGrpSpPr/>
          <p:nvPr/>
        </p:nvGrpSpPr>
        <p:grpSpPr>
          <a:xfrm>
            <a:off x="2487807" y="3309051"/>
            <a:ext cx="423079" cy="424159"/>
            <a:chOff x="-1591550" y="3597475"/>
            <a:chExt cx="293825" cy="294575"/>
          </a:xfrm>
        </p:grpSpPr>
        <p:sp>
          <p:nvSpPr>
            <p:cNvPr id="8551" name="Google Shape;8551;p10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0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0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109"/>
          <p:cNvGrpSpPr/>
          <p:nvPr/>
        </p:nvGrpSpPr>
        <p:grpSpPr>
          <a:xfrm>
            <a:off x="4137277" y="3318663"/>
            <a:ext cx="421927" cy="399248"/>
            <a:chOff x="-1592325" y="3957400"/>
            <a:chExt cx="293025" cy="277275"/>
          </a:xfrm>
        </p:grpSpPr>
        <p:sp>
          <p:nvSpPr>
            <p:cNvPr id="8555" name="Google Shape;8555;p10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0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0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0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109"/>
          <p:cNvGrpSpPr/>
          <p:nvPr/>
        </p:nvGrpSpPr>
        <p:grpSpPr>
          <a:xfrm>
            <a:off x="3624147" y="3310744"/>
            <a:ext cx="369730" cy="420775"/>
            <a:chOff x="-778700" y="3612425"/>
            <a:chExt cx="256775" cy="292225"/>
          </a:xfrm>
        </p:grpSpPr>
        <p:sp>
          <p:nvSpPr>
            <p:cNvPr id="8560" name="Google Shape;8560;p10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0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0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0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0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0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109"/>
          <p:cNvGrpSpPr/>
          <p:nvPr/>
        </p:nvGrpSpPr>
        <p:grpSpPr>
          <a:xfrm>
            <a:off x="6095649" y="3828305"/>
            <a:ext cx="340731" cy="387641"/>
            <a:chOff x="7728464" y="1561258"/>
            <a:chExt cx="349719" cy="397866"/>
          </a:xfrm>
        </p:grpSpPr>
        <p:sp>
          <p:nvSpPr>
            <p:cNvPr id="8567" name="Google Shape;8567;p10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0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109"/>
          <p:cNvGrpSpPr/>
          <p:nvPr/>
        </p:nvGrpSpPr>
        <p:grpSpPr>
          <a:xfrm>
            <a:off x="4018617" y="3828305"/>
            <a:ext cx="387681" cy="387641"/>
            <a:chOff x="5611350" y="1561258"/>
            <a:chExt cx="397907" cy="397866"/>
          </a:xfrm>
        </p:grpSpPr>
        <p:sp>
          <p:nvSpPr>
            <p:cNvPr id="8570" name="Google Shape;8570;p10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0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0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0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109"/>
          <p:cNvGrpSpPr/>
          <p:nvPr/>
        </p:nvGrpSpPr>
        <p:grpSpPr>
          <a:xfrm>
            <a:off x="4537903" y="3925571"/>
            <a:ext cx="387610" cy="193109"/>
            <a:chOff x="6140660" y="1661097"/>
            <a:chExt cx="397835" cy="198202"/>
          </a:xfrm>
        </p:grpSpPr>
        <p:sp>
          <p:nvSpPr>
            <p:cNvPr id="8575" name="Google Shape;8575;p10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0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0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0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109"/>
          <p:cNvGrpSpPr/>
          <p:nvPr/>
        </p:nvGrpSpPr>
        <p:grpSpPr>
          <a:xfrm>
            <a:off x="5057118" y="3828305"/>
            <a:ext cx="387681" cy="387641"/>
            <a:chOff x="6669907" y="1561258"/>
            <a:chExt cx="397907" cy="397866"/>
          </a:xfrm>
        </p:grpSpPr>
        <p:sp>
          <p:nvSpPr>
            <p:cNvPr id="8580" name="Google Shape;8580;p10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0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0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0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0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109"/>
          <p:cNvGrpSpPr/>
          <p:nvPr/>
        </p:nvGrpSpPr>
        <p:grpSpPr>
          <a:xfrm>
            <a:off x="1942348" y="3885842"/>
            <a:ext cx="387681" cy="272572"/>
            <a:chOff x="3386036" y="1746339"/>
            <a:chExt cx="397907" cy="279762"/>
          </a:xfrm>
        </p:grpSpPr>
        <p:sp>
          <p:nvSpPr>
            <p:cNvPr id="8586" name="Google Shape;8586;p10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0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109"/>
          <p:cNvGrpSpPr/>
          <p:nvPr/>
        </p:nvGrpSpPr>
        <p:grpSpPr>
          <a:xfrm>
            <a:off x="2980045" y="3828288"/>
            <a:ext cx="387681" cy="387681"/>
            <a:chOff x="4417380" y="1687279"/>
            <a:chExt cx="397907" cy="397907"/>
          </a:xfrm>
        </p:grpSpPr>
        <p:sp>
          <p:nvSpPr>
            <p:cNvPr id="8589" name="Google Shape;8589;p10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0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109"/>
          <p:cNvGrpSpPr/>
          <p:nvPr/>
        </p:nvGrpSpPr>
        <p:grpSpPr>
          <a:xfrm>
            <a:off x="7926526" y="3308537"/>
            <a:ext cx="387661" cy="387661"/>
            <a:chOff x="2869999" y="1687279"/>
            <a:chExt cx="397887" cy="397887"/>
          </a:xfrm>
        </p:grpSpPr>
        <p:sp>
          <p:nvSpPr>
            <p:cNvPr id="8592" name="Google Shape;8592;p10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0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109"/>
          <p:cNvGrpSpPr/>
          <p:nvPr/>
        </p:nvGrpSpPr>
        <p:grpSpPr>
          <a:xfrm>
            <a:off x="2461634" y="3828664"/>
            <a:ext cx="386807" cy="386929"/>
            <a:chOff x="3902887" y="1687655"/>
            <a:chExt cx="397010" cy="397135"/>
          </a:xfrm>
        </p:grpSpPr>
        <p:sp>
          <p:nvSpPr>
            <p:cNvPr id="8595" name="Google Shape;8595;p10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0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109"/>
          <p:cNvGrpSpPr/>
          <p:nvPr/>
        </p:nvGrpSpPr>
        <p:grpSpPr>
          <a:xfrm>
            <a:off x="3499331" y="3828344"/>
            <a:ext cx="387681" cy="387681"/>
            <a:chOff x="4933458" y="1687279"/>
            <a:chExt cx="397907" cy="397907"/>
          </a:xfrm>
        </p:grpSpPr>
        <p:sp>
          <p:nvSpPr>
            <p:cNvPr id="8598" name="Google Shape;8598;p10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0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109"/>
          <p:cNvGrpSpPr/>
          <p:nvPr/>
        </p:nvGrpSpPr>
        <p:grpSpPr>
          <a:xfrm>
            <a:off x="5273586" y="3308775"/>
            <a:ext cx="387681" cy="387661"/>
            <a:chOff x="266768" y="1721375"/>
            <a:chExt cx="397907" cy="397887"/>
          </a:xfrm>
        </p:grpSpPr>
        <p:sp>
          <p:nvSpPr>
            <p:cNvPr id="8601" name="Google Shape;8601;p10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0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109"/>
          <p:cNvGrpSpPr/>
          <p:nvPr/>
        </p:nvGrpSpPr>
        <p:grpSpPr>
          <a:xfrm>
            <a:off x="7395588" y="3308924"/>
            <a:ext cx="387539" cy="386888"/>
            <a:chOff x="2408992" y="1722875"/>
            <a:chExt cx="397761" cy="397093"/>
          </a:xfrm>
        </p:grpSpPr>
        <p:sp>
          <p:nvSpPr>
            <p:cNvPr id="8604" name="Google Shape;8604;p10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0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109"/>
          <p:cNvGrpSpPr/>
          <p:nvPr/>
        </p:nvGrpSpPr>
        <p:grpSpPr>
          <a:xfrm>
            <a:off x="5576404" y="3828305"/>
            <a:ext cx="387641" cy="387641"/>
            <a:chOff x="7199196" y="1561258"/>
            <a:chExt cx="397866" cy="397866"/>
          </a:xfrm>
        </p:grpSpPr>
        <p:sp>
          <p:nvSpPr>
            <p:cNvPr id="8607" name="Google Shape;8607;p10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0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0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09"/>
          <p:cNvGrpSpPr/>
          <p:nvPr/>
        </p:nvGrpSpPr>
        <p:grpSpPr>
          <a:xfrm>
            <a:off x="6332282" y="3308537"/>
            <a:ext cx="387661" cy="387661"/>
            <a:chOff x="1379798" y="1723250"/>
            <a:chExt cx="397887" cy="397887"/>
          </a:xfrm>
        </p:grpSpPr>
        <p:sp>
          <p:nvSpPr>
            <p:cNvPr id="8611" name="Google Shape;8611;p10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0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0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0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109"/>
          <p:cNvGrpSpPr/>
          <p:nvPr/>
        </p:nvGrpSpPr>
        <p:grpSpPr>
          <a:xfrm>
            <a:off x="5801242" y="3308537"/>
            <a:ext cx="387641" cy="387661"/>
            <a:chOff x="864491" y="1723250"/>
            <a:chExt cx="397866" cy="397887"/>
          </a:xfrm>
        </p:grpSpPr>
        <p:sp>
          <p:nvSpPr>
            <p:cNvPr id="8616" name="Google Shape;8616;p10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0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0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9" name="Google Shape;8619;p109"/>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0" name="Google Shape;8620;p109"/>
          <p:cNvGrpSpPr/>
          <p:nvPr/>
        </p:nvGrpSpPr>
        <p:grpSpPr>
          <a:xfrm>
            <a:off x="6568070" y="3827060"/>
            <a:ext cx="388966" cy="388966"/>
            <a:chOff x="1190625" y="238125"/>
            <a:chExt cx="5235075" cy="5235075"/>
          </a:xfrm>
        </p:grpSpPr>
        <p:sp>
          <p:nvSpPr>
            <p:cNvPr id="8621" name="Google Shape;8621;p10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0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3" name="Google Shape;8623;p10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27" name="Shape 8627"/>
        <p:cNvGrpSpPr/>
        <p:nvPr/>
      </p:nvGrpSpPr>
      <p:grpSpPr>
        <a:xfrm>
          <a:off x="0" y="0"/>
          <a:ext cx="0" cy="0"/>
          <a:chOff x="0" y="0"/>
          <a:chExt cx="0" cy="0"/>
        </a:xfrm>
      </p:grpSpPr>
      <p:pic>
        <p:nvPicPr>
          <p:cNvPr id="8628" name="Google Shape;8628;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Liturgy and Sacraments by Slidesgo">
  <a:themeElements>
    <a:clrScheme name="Simple Light">
      <a:dk1>
        <a:srgbClr val="1A243F"/>
      </a:dk1>
      <a:lt1>
        <a:srgbClr val="F3EAD9"/>
      </a:lt1>
      <a:dk2>
        <a:srgbClr val="D4C09A"/>
      </a:dk2>
      <a:lt2>
        <a:srgbClr val="4F6FA2"/>
      </a:lt2>
      <a:accent1>
        <a:srgbClr val="304572"/>
      </a:accent1>
      <a:accent2>
        <a:srgbClr val="FFFFFF"/>
      </a:accent2>
      <a:accent3>
        <a:srgbClr val="FFFFFF"/>
      </a:accent3>
      <a:accent4>
        <a:srgbClr val="FFFFFF"/>
      </a:accent4>
      <a:accent5>
        <a:srgbClr val="FFFFFF"/>
      </a:accent5>
      <a:accent6>
        <a:srgbClr val="FFFFFF"/>
      </a:accent6>
      <a:hlink>
        <a:srgbClr val="1A243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